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3" r:id="rId4"/>
    <p:sldId id="266" r:id="rId5"/>
    <p:sldId id="260" r:id="rId6"/>
    <p:sldId id="261" r:id="rId7"/>
    <p:sldId id="263" r:id="rId8"/>
    <p:sldId id="262" r:id="rId9"/>
    <p:sldId id="264" r:id="rId10"/>
    <p:sldId id="265" r:id="rId11"/>
    <p:sldId id="259" r:id="rId12"/>
    <p:sldId id="267" r:id="rId13"/>
    <p:sldId id="272" r:id="rId14"/>
    <p:sldId id="271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876797"/>
      </p:ext>
    </p:extLst>
  </p:cSld>
  <p:clrMapOvr>
    <a:masterClrMapping/>
  </p:clrMapOvr>
  <p:transition spd="slow" advTm="8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09818"/>
      </p:ext>
    </p:extLst>
  </p:cSld>
  <p:clrMapOvr>
    <a:masterClrMapping/>
  </p:clrMapOvr>
  <p:transition spd="slow" advTm="8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5444"/>
      </p:ext>
    </p:extLst>
  </p:cSld>
  <p:clrMapOvr>
    <a:masterClrMapping/>
  </p:clrMapOvr>
  <p:transition spd="slow" advTm="8000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632882"/>
      </p:ext>
    </p:extLst>
  </p:cSld>
  <p:clrMapOvr>
    <a:masterClrMapping/>
  </p:clrMapOvr>
  <p:transition spd="slow" advTm="8000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7323"/>
      </p:ext>
    </p:extLst>
  </p:cSld>
  <p:clrMapOvr>
    <a:masterClrMapping/>
  </p:clrMapOvr>
  <p:transition spd="slow" advTm="8000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076050"/>
      </p:ext>
    </p:extLst>
  </p:cSld>
  <p:clrMapOvr>
    <a:masterClrMapping/>
  </p:clrMapOvr>
  <p:transition spd="slow" advTm="8000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01331"/>
      </p:ext>
    </p:extLst>
  </p:cSld>
  <p:clrMapOvr>
    <a:masterClrMapping/>
  </p:clrMapOvr>
  <p:transition spd="slow" advTm="8000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867263"/>
      </p:ext>
    </p:extLst>
  </p:cSld>
  <p:clrMapOvr>
    <a:masterClrMapping/>
  </p:clrMapOvr>
  <p:transition spd="slow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137366"/>
      </p:ext>
    </p:extLst>
  </p:cSld>
  <p:clrMapOvr>
    <a:masterClrMapping/>
  </p:clrMapOvr>
  <p:transition spd="slow" advTm="8000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7450"/>
      </p:ext>
    </p:extLst>
  </p:cSld>
  <p:clrMapOvr>
    <a:masterClrMapping/>
  </p:clrMapOvr>
  <p:transition spd="slow" advTm="8000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03401"/>
      </p:ext>
    </p:extLst>
  </p:cSld>
  <p:clrMapOvr>
    <a:masterClrMapping/>
  </p:clrMapOvr>
  <p:transition spd="slow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D42B31-2D45-48F8-9B9C-15E5777DE28F}" type="datetimeFigureOut">
              <a:rPr lang="cs-CZ" smtClean="0"/>
              <a:pPr/>
              <a:t>27.04.2018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C477F2-4FCC-4C7C-98F5-B273D8CCD5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6000"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6907-C261-4AE9-8092-DB487B58B8B6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C83B-BDCC-4E4D-8B37-262A46B65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2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8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661248"/>
            <a:ext cx="9144000" cy="99494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b="1" dirty="0">
                <a:latin typeface="Adobe Caslon Pro Bold" pitchFamily="18" charset="-18"/>
              </a:rPr>
              <a:t>středa 25. dubna 2017. zase po týdnu v pondělí započaly práce na úpravě naší ulice. Přivezly obrubníky obrubníky.</a:t>
            </a:r>
          </a:p>
        </p:txBody>
      </p:sp>
      <p:pic>
        <p:nvPicPr>
          <p:cNvPr id="13" name="Obrázek 12" descr="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56193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4544" y="5949280"/>
            <a:ext cx="9316144" cy="90872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800" b="1" dirty="0">
                <a:latin typeface="Adobe Caslon Pro Bold" pitchFamily="18" charset="-18"/>
              </a:rPr>
              <a:t>Na zahradě je také krásně a tak si užívám jarní přírody. Tak to je moje rozkvetlá třešeň.</a:t>
            </a:r>
          </a:p>
        </p:txBody>
      </p:sp>
      <p:pic>
        <p:nvPicPr>
          <p:cNvPr id="4" name="Obrázek 3" descr="36.jpg"/>
          <p:cNvPicPr>
            <a:picLocks noChangeAspect="1"/>
          </p:cNvPicPr>
          <p:nvPr/>
        </p:nvPicPr>
        <p:blipFill rotWithShape="1">
          <a:blip r:embed="rId3" cstate="screen"/>
          <a:srcRect t="4276"/>
          <a:stretch/>
        </p:blipFill>
        <p:spPr>
          <a:xfrm>
            <a:off x="-25524" y="188640"/>
            <a:ext cx="9144000" cy="58326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5000">
    <p:zoom/>
    <p:sndAc>
      <p:stSnd>
        <p:snd r:embed="rId2" name="Kopie - Měl jsem rád K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0 - kopie (2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89644" y="1554163"/>
            <a:ext cx="2317111" cy="4525962"/>
          </a:xfrm>
        </p:spPr>
      </p:pic>
      <p:pic>
        <p:nvPicPr>
          <p:cNvPr id="5" name="Obrázek 4" descr="41 - kopie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5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42 - kopi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5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5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5 - kopi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15888"/>
            <a:ext cx="4716016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FEDB211-1854-47E9-A2BE-A51F6061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76925"/>
            <a:ext cx="4716016" cy="720427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Co vy na to???...Musíte uznat, že je zde moc krásně. A ty večery. To se nedá vypsat.</a:t>
            </a:r>
          </a:p>
        </p:txBody>
      </p:sp>
      <p:pic>
        <p:nvPicPr>
          <p:cNvPr id="5" name="Zástupný symbol pro obsah 4" descr="44.jp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/>
          <a:srcRect t="4882" b="10569"/>
          <a:stretch/>
        </p:blipFill>
        <p:spPr>
          <a:xfrm>
            <a:off x="0" y="115888"/>
            <a:ext cx="4572000" cy="57610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5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6019800"/>
            <a:ext cx="8686800" cy="8382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cs-CZ" b="1" dirty="0">
                <a:latin typeface="Adobe Caslon Pro Bold" pitchFamily="18" charset="-18"/>
              </a:rPr>
              <a:t>Také ve skleníku mi všechno roste. Salát již dochází, květáky zase porůstají, Okurky mají již malé plody a rajčata za chvíli budou kvést. Zase za ty dva dny, co jsem to zpracovával, je vše mnohem větší. </a:t>
            </a:r>
          </a:p>
        </p:txBody>
      </p:sp>
      <p:pic>
        <p:nvPicPr>
          <p:cNvPr id="4" name="Obrázek 3" descr="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0979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5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0DC690A-4D8F-46C9-B922-986E6543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exteriér, obloha, země, budova&#10;&#10;Popis vygenerován s velmi vysokou mírou spolehlivosti">
            <a:extLst>
              <a:ext uri="{FF2B5EF4-FFF2-40B4-BE49-F238E27FC236}">
                <a16:creationId xmlns:a16="http://schemas.microsoft.com/office/drawing/2014/main" id="{BB9B1107-C597-4EA1-8674-0B569A295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1"/>
          <a:stretch/>
        </p:blipFill>
        <p:spPr>
          <a:xfrm>
            <a:off x="107504" y="15230"/>
            <a:ext cx="9029040" cy="67981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5929426"/>
      </p:ext>
    </p:extLst>
  </p:cSld>
  <p:clrMapOvr>
    <a:masterClrMapping/>
  </p:clrMapOvr>
  <p:transition spd="slow" advTm="8000">
    <p:zoom/>
    <p:sndAc>
      <p:stSnd>
        <p:snd r:embed="rId2" name="Ernesto Cortazar-Under the moonlight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8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877273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dobe Caslon Pro Bold" pitchFamily="18" charset="-18"/>
              </a:rPr>
              <a:t>Začala pokládka obrubníků</a:t>
            </a:r>
          </a:p>
        </p:txBody>
      </p:sp>
      <p:pic>
        <p:nvPicPr>
          <p:cNvPr id="4" name="Obrázek 3" descr="3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02539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342816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5168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165304"/>
            <a:ext cx="8686800" cy="692696"/>
          </a:xfrm>
        </p:spPr>
        <p:txBody>
          <a:bodyPr/>
          <a:lstStyle/>
          <a:p>
            <a:pPr algn="ctr"/>
            <a:r>
              <a:rPr lang="cs-CZ" dirty="0">
                <a:latin typeface="Adobe Caslon Pro Bold" pitchFamily="18" charset="-18"/>
              </a:rPr>
              <a:t>Jedna strana bude brzy hotová</a:t>
            </a:r>
          </a:p>
        </p:txBody>
      </p:sp>
      <p:pic>
        <p:nvPicPr>
          <p:cNvPr id="4" name="Obrázek 3" descr="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71400"/>
            <a:ext cx="9144000" cy="6096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115</Words>
  <Application>Microsoft Office PowerPoint</Application>
  <PresentationFormat>Předvádění na obrazovce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Adobe Caslon Pro Bold</vt:lpstr>
      <vt:lpstr>Arial</vt:lpstr>
      <vt:lpstr>Calibri</vt:lpstr>
      <vt:lpstr>Franklin Gothic Book</vt:lpstr>
      <vt:lpstr>Franklin Gothic Medium</vt:lpstr>
      <vt:lpstr>Wingdings 2</vt:lpstr>
      <vt:lpstr>Cesta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středa 25. dubna 2017. zase po týdnu v pondělí započaly práce na úpravě naší ulice. pokládají se obrubníky.</dc:title>
  <dc:creator>HP</dc:creator>
  <cp:lastModifiedBy>Antonín Jirušek</cp:lastModifiedBy>
  <cp:revision>14</cp:revision>
  <dcterms:created xsi:type="dcterms:W3CDTF">2018-04-25T10:44:51Z</dcterms:created>
  <dcterms:modified xsi:type="dcterms:W3CDTF">2018-04-27T17:39:11Z</dcterms:modified>
</cp:coreProperties>
</file>