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2" r:id="rId2"/>
    <p:sldId id="264" r:id="rId3"/>
    <p:sldId id="261" r:id="rId4"/>
    <p:sldId id="260" r:id="rId5"/>
    <p:sldId id="257" r:id="rId6"/>
    <p:sldId id="267" r:id="rId7"/>
    <p:sldId id="265" r:id="rId8"/>
    <p:sldId id="256" r:id="rId9"/>
    <p:sldId id="258" r:id="rId10"/>
    <p:sldId id="276" r:id="rId11"/>
    <p:sldId id="275" r:id="rId12"/>
    <p:sldId id="273" r:id="rId13"/>
    <p:sldId id="272" r:id="rId14"/>
    <p:sldId id="271" r:id="rId15"/>
    <p:sldId id="270" r:id="rId16"/>
    <p:sldId id="259" r:id="rId17"/>
    <p:sldId id="283" r:id="rId18"/>
    <p:sldId id="282" r:id="rId19"/>
    <p:sldId id="280" r:id="rId20"/>
    <p:sldId id="279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  <a:srgbClr val="FAF8E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5" autoAdjust="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9205DF-4376-4E46-8AAD-F7DFBBBE4E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73BD85-2729-4BB6-B211-B80F23E62C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2CAD76-9E76-40CC-A932-BEFA30DAC3B7}" type="slidenum">
              <a:rPr lang="en-US"/>
              <a:pPr/>
              <a:t>8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226E-995E-4A7B-8993-5DBEDC603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1CCDD-62FD-40CB-B3F9-B4B770D6CD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EB3DD-FB42-44DF-A683-D36B1AEA6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A656A-800A-49AB-9DAB-0711FEF760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AA1D5-9966-4580-BF9A-D20F33D771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CECBE-AD2F-4C2A-8607-7F287E16AD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BD785-7FA7-413D-807D-CC9795F4A8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D0DE0-DF5B-45BE-BC97-3D98326306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0C951-9C46-4FEC-A237-EB22734C1A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A11D5-C86C-4942-BD1E-8BD8F8924A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5FFE1-DC5E-4AF3-A9E2-ECF7B64B2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rgbClr val="FFFF00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F10352-8463-456E-942A-AE8D88119D1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00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5562600"/>
            <a:ext cx="8763000" cy="1143000"/>
          </a:xfrm>
        </p:spPr>
        <p:txBody>
          <a:bodyPr/>
          <a:lstStyle/>
          <a:p>
            <a:r>
              <a:rPr lang="cs-CZ" sz="2800" dirty="0" smtClean="0">
                <a:latin typeface="Algerian" pitchFamily="82" charset="0"/>
              </a:rPr>
              <a:t>Zapomenutá jarní vycházka k našemu rybníčku. </a:t>
            </a:r>
            <a:r>
              <a:rPr lang="cs-CZ" sz="2800" dirty="0" smtClean="0">
                <a:latin typeface="Algerian" pitchFamily="82" charset="0"/>
              </a:rPr>
              <a:t>Z naší ulice jsem se vydal na delší vycházku.</a:t>
            </a:r>
            <a:endParaRPr lang="cs-CZ" sz="2800" dirty="0">
              <a:latin typeface="Algerian" pitchFamily="82" charset="0"/>
            </a:endParaRPr>
          </a:p>
        </p:txBody>
      </p:sp>
      <p:pic>
        <p:nvPicPr>
          <p:cNvPr id="3" name="Obrázek 2" descr="40.JPG"/>
          <p:cNvPicPr>
            <a:picLocks noChangeAspect="1"/>
          </p:cNvPicPr>
          <p:nvPr/>
        </p:nvPicPr>
        <p:blipFill>
          <a:blip r:embed="rId3" cstate="print"/>
          <a:srcRect t="6250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>
    <p:sndAc>
      <p:stSnd loop="1">
        <p:snd r:embed="rId2" name="instrumentales%20andre%20rieu%20-%20vals%20de%20los%20patinador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62.JPG"/>
          <p:cNvPicPr>
            <a:picLocks noChangeAspect="1"/>
          </p:cNvPicPr>
          <p:nvPr/>
        </p:nvPicPr>
        <p:blipFill>
          <a:blip r:embed="rId2" cstate="print"/>
          <a:srcRect r="9167"/>
          <a:stretch>
            <a:fillRect/>
          </a:stretch>
        </p:blipFill>
        <p:spPr>
          <a:xfrm>
            <a:off x="-1" y="0"/>
            <a:ext cx="9240203" cy="67818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5682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6063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" y="0"/>
            <a:ext cx="9120188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69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0" y="0"/>
            <a:ext cx="9144000" cy="674096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71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72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152400" y="0"/>
            <a:ext cx="8893969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76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13031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77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39.JPG"/>
          <p:cNvPicPr>
            <a:picLocks noChangeAspect="1"/>
          </p:cNvPicPr>
          <p:nvPr/>
        </p:nvPicPr>
        <p:blipFill>
          <a:blip r:embed="rId2" cstate="print"/>
          <a:srcRect l="13333"/>
          <a:stretch>
            <a:fillRect/>
          </a:stretch>
        </p:blipFill>
        <p:spPr>
          <a:xfrm>
            <a:off x="0" y="-1"/>
            <a:ext cx="9144000" cy="691661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62000" y="5562600"/>
            <a:ext cx="8229600" cy="1143000"/>
          </a:xfrm>
        </p:spPr>
        <p:txBody>
          <a:bodyPr/>
          <a:lstStyle/>
          <a:p>
            <a:r>
              <a:rPr lang="cs-CZ" sz="2800" dirty="0" smtClean="0">
                <a:latin typeface="Algerian" pitchFamily="82" charset="0"/>
              </a:rPr>
              <a:t>Pohledy na Housko od kravína.</a:t>
            </a:r>
            <a:endParaRPr lang="cs-CZ" sz="2800" dirty="0">
              <a:latin typeface="Algerian" pitchFamily="82" charset="0"/>
            </a:endParaRPr>
          </a:p>
        </p:txBody>
      </p:sp>
      <p:pic>
        <p:nvPicPr>
          <p:cNvPr id="10" name="Obrázek 9" descr="46.JPG"/>
          <p:cNvPicPr>
            <a:picLocks noChangeAspect="1"/>
          </p:cNvPicPr>
          <p:nvPr/>
        </p:nvPicPr>
        <p:blipFill>
          <a:blip r:embed="rId2" cstate="print"/>
          <a:srcRect t="46858"/>
          <a:stretch>
            <a:fillRect/>
          </a:stretch>
        </p:blipFill>
        <p:spPr>
          <a:xfrm>
            <a:off x="0" y="0"/>
            <a:ext cx="9144000" cy="28956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Obrázek 14" descr="47.JPG"/>
          <p:cNvPicPr>
            <a:picLocks noChangeAspect="1"/>
          </p:cNvPicPr>
          <p:nvPr/>
        </p:nvPicPr>
        <p:blipFill>
          <a:blip r:embed="rId3" cstate="print"/>
          <a:srcRect t="51250"/>
          <a:stretch>
            <a:fillRect/>
          </a:stretch>
        </p:blipFill>
        <p:spPr>
          <a:xfrm>
            <a:off x="0" y="2895600"/>
            <a:ext cx="9144000" cy="29718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48.JPG"/>
          <p:cNvPicPr>
            <a:picLocks noChangeAspect="1"/>
          </p:cNvPicPr>
          <p:nvPr/>
        </p:nvPicPr>
        <p:blipFill>
          <a:blip r:embed="rId2" cstate="print"/>
          <a:srcRect t="27500"/>
          <a:stretch>
            <a:fillRect/>
          </a:stretch>
        </p:blipFill>
        <p:spPr>
          <a:xfrm>
            <a:off x="0" y="0"/>
            <a:ext cx="9144000" cy="44196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Obrázek 3" descr="49 - kopie (2) - kopie.JPG"/>
          <p:cNvPicPr>
            <a:picLocks noChangeAspect="1"/>
          </p:cNvPicPr>
          <p:nvPr/>
        </p:nvPicPr>
        <p:blipFill>
          <a:blip r:embed="rId3" cstate="print"/>
          <a:srcRect t="43750" b="6250"/>
          <a:stretch>
            <a:fillRect/>
          </a:stretch>
        </p:blipFill>
        <p:spPr>
          <a:xfrm>
            <a:off x="0" y="3810000"/>
            <a:ext cx="9144000" cy="304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50.JPG"/>
          <p:cNvPicPr>
            <a:picLocks noChangeAspect="1"/>
          </p:cNvPicPr>
          <p:nvPr/>
        </p:nvPicPr>
        <p:blipFill>
          <a:blip r:embed="rId2" cstate="print"/>
          <a:srcRect t="28750"/>
          <a:stretch>
            <a:fillRect/>
          </a:stretch>
        </p:blipFill>
        <p:spPr>
          <a:xfrm>
            <a:off x="0" y="0"/>
            <a:ext cx="9144000" cy="43434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Obrázek 3" descr="65.JPG"/>
          <p:cNvPicPr>
            <a:picLocks noChangeAspect="1"/>
          </p:cNvPicPr>
          <p:nvPr/>
        </p:nvPicPr>
        <p:blipFill>
          <a:blip r:embed="rId3" cstate="print"/>
          <a:srcRect t="30000" b="10000"/>
          <a:stretch>
            <a:fillRect/>
          </a:stretch>
        </p:blipFill>
        <p:spPr>
          <a:xfrm>
            <a:off x="0" y="3200400"/>
            <a:ext cx="9144000" cy="36576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p 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6303"/>
            <a:ext cx="9144000" cy="659169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61 - kopie (2)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Microsoft Office PowerPoint</Application>
  <PresentationFormat>Předvádění na obrazovce (4:3)</PresentationFormat>
  <Paragraphs>3</Paragraphs>
  <Slides>20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Default Design</vt:lpstr>
      <vt:lpstr>Zapomenutá jarní vycházka k našemu rybníčku. Z naší ulice jsem se vydal na delší vycházku.</vt:lpstr>
      <vt:lpstr>Snímek 2</vt:lpstr>
      <vt:lpstr>Snímek 3</vt:lpstr>
      <vt:lpstr>Snímek 4</vt:lpstr>
      <vt:lpstr>Pohledy na Housko od kravína.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Permission to this presentation is  currently restricted. This presentation can  be opened by Microsoft Office 11 Beta  or a viewer. For more information,  go to http://office.microsoft.com/viewer.</dc:title>
  <dc:creator/>
  <cp:lastModifiedBy/>
  <cp:revision>83</cp:revision>
  <dcterms:created xsi:type="dcterms:W3CDTF">2004-11-02T00:56:24Z</dcterms:created>
  <dcterms:modified xsi:type="dcterms:W3CDTF">2019-11-01T16:21:55Z</dcterms:modified>
</cp:coreProperties>
</file>