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6" r:id="rId2"/>
    <p:sldId id="265" r:id="rId3"/>
    <p:sldId id="284" r:id="rId4"/>
    <p:sldId id="261" r:id="rId5"/>
    <p:sldId id="276" r:id="rId6"/>
    <p:sldId id="279" r:id="rId7"/>
    <p:sldId id="28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E37E-8908-439D-82F2-229BAF048A9F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AFB1D-C0C9-4D77-BBD4-9E41CC6C05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9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4CB1D-E9D3-4C9F-BFE4-A15D77BD7FDB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F4CB3F7-B20F-4FBE-AC6C-B21144D17B7D}" type="slidenum">
              <a:rPr lang="cs-CZ" altLang="cs-CZ" sz="1200"/>
              <a:pPr algn="r"/>
              <a:t>3</a:t>
            </a:fld>
            <a:endParaRPr lang="cs-CZ" altLang="cs-CZ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32235-188B-487A-8B3E-80D0275AF93D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1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1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6D2B23C0-EAB7-42FA-82E2-B2EFFBC18D1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="" xmlns:p14="http://schemas.microsoft.com/office/powerpoint/2010/main" val="1901163710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E60187-801E-4F61-9F2B-8E3839EEE7A4}" type="datetimeFigureOut">
              <a:rPr lang="cs-CZ" smtClean="0"/>
              <a:pPr/>
              <a:t>21.12.2019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10000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jpe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pn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46">
            <a:hlinkClick r:id="" action="ppaction://noaction">
              <a:snd r:embed="rId2" name="Alžbětínská serenáda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908720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01[1]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16016" y="2245514"/>
            <a:ext cx="39604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Přátelé a kamarádi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, S těžkým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dechem jsem Vám k Novému roku připravil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tentokrát jen kratičké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přání.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latin typeface="Algerian" pitchFamily="82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kton Pro Ext" pitchFamily="34" charset="-1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021[1]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197126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021[1]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97126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Jirušek\Desktop\28. a 31 ledna 19\IMG_9108.JPG"/>
          <p:cNvPicPr>
            <a:picLocks noChangeAspect="1" noChangeArrowheads="1"/>
          </p:cNvPicPr>
          <p:nvPr/>
        </p:nvPicPr>
        <p:blipFill>
          <a:blip r:embed="rId6" cstate="print"/>
          <a:srcRect t="10465" b="12791"/>
          <a:stretch>
            <a:fillRect/>
          </a:stretch>
        </p:blipFill>
        <p:spPr bwMode="auto">
          <a:xfrm>
            <a:off x="4788023" y="116632"/>
            <a:ext cx="3940801" cy="20162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32000">
    <p:sndAc>
      <p:stSnd>
        <p:snd r:embed="rId2" name="Alžbětínská serenád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n 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80528" y="-119378"/>
            <a:ext cx="7646042" cy="69773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ovéPole 5"/>
          <p:cNvSpPr txBox="1"/>
          <p:nvPr/>
        </p:nvSpPr>
        <p:spPr>
          <a:xfrm>
            <a:off x="3707904" y="1844824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Přeji Vám v žáru světel stromečku,</a:t>
            </a:r>
            <a:endParaRPr lang="cs-CZ" sz="11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aby láska zavítala do vašeho domečku.</a:t>
            </a:r>
            <a:endParaRPr lang="cs-CZ" sz="11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Na Vánoce jen spoustu radosti</a:t>
            </a:r>
            <a:endParaRPr lang="cs-CZ" sz="11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 v novém roce žádné starosti.</a:t>
            </a:r>
            <a:r>
              <a:rPr lang="cs-CZ" sz="1100" dirty="0" smtClean="0">
                <a:latin typeface="Comic Sans MS" pitchFamily="66" charset="0"/>
              </a:rPr>
              <a:t> </a:t>
            </a:r>
          </a:p>
          <a:p>
            <a:r>
              <a:rPr lang="cs-CZ" sz="1100" dirty="0" smtClean="0">
                <a:latin typeface="Comic Sans MS" pitchFamily="66" charset="0"/>
              </a:rPr>
              <a:t>Vánoční svátky v klidu a pokoji,</a:t>
            </a:r>
          </a:p>
          <a:p>
            <a:r>
              <a:rPr lang="cs-CZ" sz="1100" dirty="0" smtClean="0">
                <a:latin typeface="Comic Sans MS" pitchFamily="66" charset="0"/>
              </a:rPr>
              <a:t>ať každou Vaší bolest zahojí.</a:t>
            </a:r>
          </a:p>
          <a:p>
            <a:r>
              <a:rPr lang="cs-CZ" sz="1100" dirty="0" smtClean="0">
                <a:latin typeface="Comic Sans MS" pitchFamily="66" charset="0"/>
              </a:rPr>
              <a:t>Pohodu, klid a hodně lásky,</a:t>
            </a:r>
          </a:p>
          <a:p>
            <a:r>
              <a:rPr lang="cs-CZ" sz="1100" dirty="0" smtClean="0">
                <a:latin typeface="Comic Sans MS" pitchFamily="66" charset="0"/>
              </a:rPr>
              <a:t>štěstí, zdraví a krásné svátky</a:t>
            </a:r>
            <a:r>
              <a:rPr lang="cs-CZ" sz="1400" dirty="0" smtClean="0">
                <a:latin typeface="Script MT Bold" pitchFamily="66" charset="0"/>
              </a:rPr>
              <a:t>.         Přeje Antonín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502345" cy="3214777"/>
          </a:xfrm>
          <a:prstGeom prst="rect">
            <a:avLst/>
          </a:prstGeom>
        </p:spPr>
      </p:pic>
      <p:pic>
        <p:nvPicPr>
          <p:cNvPr id="8" name="Obrázek 7" descr="C:\Users\Jirušek\Desktop\Prezentace\Prezentace staré, mnoho\priloha+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573016"/>
            <a:ext cx="1495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mage001-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5013176"/>
            <a:ext cx="1743882" cy="16017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0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 descr="Bílý mramor"/>
          <p:cNvSpPr>
            <a:spLocks noChangeArrowheads="1" noChangeShapeType="1" noTextEdit="1"/>
          </p:cNvSpPr>
          <p:nvPr/>
        </p:nvSpPr>
        <p:spPr bwMode="auto">
          <a:xfrm>
            <a:off x="323528" y="188913"/>
            <a:ext cx="849694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cs-CZ" sz="12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KRÁSNÝ  A POHODOVÝ  </a:t>
            </a:r>
            <a:r>
              <a:rPr lang="cs-CZ" sz="12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poslední ADVENTNÍ  </a:t>
            </a:r>
            <a:r>
              <a:rPr lang="cs-CZ" sz="12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ČAS</a:t>
            </a:r>
          </a:p>
        </p:txBody>
      </p:sp>
      <p:sp>
        <p:nvSpPr>
          <p:cNvPr id="2055" name="WordArt 7" descr="Bílý mramor"/>
          <p:cNvSpPr>
            <a:spLocks noChangeArrowheads="1" noChangeShapeType="1" noTextEdit="1"/>
          </p:cNvSpPr>
          <p:nvPr/>
        </p:nvSpPr>
        <p:spPr bwMode="auto">
          <a:xfrm>
            <a:off x="2699793" y="4725143"/>
            <a:ext cx="2815818" cy="18963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cs-CZ" sz="1200" kern="10" dirty="0" smtClean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/>
            </a:endParaRPr>
          </a:p>
          <a:p>
            <a:pPr algn="ctr"/>
            <a:r>
              <a:rPr lang="cs-CZ" sz="12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2019</a:t>
            </a:r>
            <a:endParaRPr lang="cs-CZ" sz="12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645318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>
                <a:solidFill>
                  <a:srgbClr val="FF3300"/>
                </a:solidFill>
                <a:latin typeface="Monotype Corsiva" pitchFamily="66" charset="0"/>
              </a:rPr>
              <a:t>    </a:t>
            </a:r>
            <a:r>
              <a:rPr lang="cs-CZ" altLang="cs-CZ" sz="1600">
                <a:latin typeface="Monotype Corsiva" pitchFamily="66" charset="0"/>
              </a:rPr>
              <a:t>Hudba                                                                                                                                                                             Prcek</a:t>
            </a:r>
            <a:endParaRPr lang="de-CH" altLang="cs-CZ" sz="160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7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kojný a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076056" cy="5184576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259632" y="3501008"/>
            <a:ext cx="36004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403649" y="3645024"/>
            <a:ext cx="34563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400" dirty="0" smtClean="0">
                <a:latin typeface="Algerian" pitchFamily="82" charset="0"/>
              </a:rPr>
              <a:t>Přeji klidný a pokojný vánoční čas</a:t>
            </a:r>
          </a:p>
          <a:p>
            <a:pPr algn="ctr"/>
            <a:endParaRPr lang="cs-CZ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pic>
        <p:nvPicPr>
          <p:cNvPr id="18" name="Picture 5" descr="021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07434"/>
            <a:ext cx="1763688" cy="165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021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73265"/>
            <a:ext cx="1800200" cy="16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7700" y="1062372"/>
            <a:ext cx="6048672" cy="39239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C:\Users\Jirušek\Pictures\IMG_1947 (2).JPG"/>
          <p:cNvPicPr>
            <a:picLocks noChangeAspect="1" noChangeArrowheads="1"/>
          </p:cNvPicPr>
          <p:nvPr/>
        </p:nvPicPr>
        <p:blipFill>
          <a:blip r:embed="rId5" cstate="print"/>
          <a:srcRect l="8569" t="6750" r="8596" b="13241"/>
          <a:stretch>
            <a:fillRect/>
          </a:stretch>
        </p:blipFill>
        <p:spPr bwMode="auto">
          <a:xfrm>
            <a:off x="1979712" y="5229200"/>
            <a:ext cx="1096200" cy="15120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637112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Z.118D.JPG"/>
          <p:cNvPicPr>
            <a:picLocks noChangeAspect="1"/>
          </p:cNvPicPr>
          <p:nvPr/>
        </p:nvPicPr>
        <p:blipFill>
          <a:blip r:embed="rId2" cstate="screen"/>
          <a:srcRect l="6659" t="9450"/>
          <a:stretch>
            <a:fillRect/>
          </a:stretch>
        </p:blipFill>
        <p:spPr>
          <a:xfrm>
            <a:off x="-1" y="0"/>
            <a:ext cx="9166583" cy="68580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9036496" cy="1145480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>
                <a:latin typeface="Algerian" pitchFamily="82" charset="0"/>
              </a:rPr>
              <a:t>Do nového roku vše nejlepší, hlavně hodně zdraví.</a:t>
            </a:r>
            <a:br>
              <a:rPr lang="cs-CZ" sz="2000" dirty="0" smtClean="0">
                <a:latin typeface="Algerian" pitchFamily="82" charset="0"/>
              </a:rPr>
            </a:br>
            <a:r>
              <a:rPr lang="cs-CZ" sz="2000" dirty="0" smtClean="0">
                <a:latin typeface="Algerian" pitchFamily="82" charset="0"/>
              </a:rPr>
              <a:t>Těším se zase na Vaši </a:t>
            </a:r>
            <a:r>
              <a:rPr lang="cs-CZ" sz="2000" smtClean="0">
                <a:latin typeface="Algerian" pitchFamily="82" charset="0"/>
              </a:rPr>
              <a:t>přízeň Antonín</a:t>
            </a:r>
            <a:endParaRPr lang="cs-CZ" sz="2000" dirty="0">
              <a:latin typeface="Algerian" pitchFamily="82" charset="0"/>
            </a:endParaRPr>
          </a:p>
        </p:txBody>
      </p:sp>
      <p:pic>
        <p:nvPicPr>
          <p:cNvPr id="3" name="Picture 17" descr="Nepojmenovaný 1rt"/>
          <p:cNvPicPr>
            <a:picLocks noChangeAspect="1" noChangeArrowheads="1"/>
          </p:cNvPicPr>
          <p:nvPr/>
        </p:nvPicPr>
        <p:blipFill>
          <a:blip r:embed="rId3" cstate="print"/>
          <a:srcRect l="2744" t="2722" r="3542" b="4919"/>
          <a:stretch>
            <a:fillRect/>
          </a:stretch>
        </p:blipFill>
        <p:spPr bwMode="auto">
          <a:xfrm>
            <a:off x="0" y="17462"/>
            <a:ext cx="9144000" cy="57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z%2025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280920" cy="567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000">
    <p:sndAc>
      <p:stSnd>
        <p:snd r:embed="rId2" name="Aby nás pán Búh miloval-1,3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100806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6250"/>
            <a:ext cx="70961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4813"/>
            <a:ext cx="8858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9826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6250"/>
            <a:ext cx="10826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9001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15827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1724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15827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5827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323528" y="3212976"/>
            <a:ext cx="8424936" cy="11526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4800" b="1" i="1" kern="10" dirty="0" smtClean="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lgerian" pitchFamily="82" charset="0"/>
                <a:cs typeface="Arabic Typesetting"/>
              </a:rPr>
              <a:t>Strašně se těším na Jaro. Tak Vám je chci také trošičku</a:t>
            </a:r>
          </a:p>
          <a:p>
            <a:pPr algn="ctr"/>
            <a:r>
              <a:rPr lang="cs-CZ" sz="4800" b="1" i="1" kern="10" dirty="0" smtClean="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lgerian" pitchFamily="82" charset="0"/>
                <a:cs typeface="Arabic Typesetting"/>
              </a:rPr>
              <a:t>Připomenout.</a:t>
            </a:r>
            <a:endParaRPr lang="cs-CZ" sz="4800" b="1" i="1" kern="10" dirty="0">
              <a:ln w="1260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7819" dir="2700000" algn="ctr" rotWithShape="0">
                  <a:srgbClr val="000000">
                    <a:alpha val="80011"/>
                  </a:srgbClr>
                </a:outerShdw>
              </a:effectLst>
              <a:latin typeface="Algerian" pitchFamily="82" charset="0"/>
              <a:cs typeface="Arabic Typesetting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4763"/>
            <a:ext cx="22320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66976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9" descr="123m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41"/>
          <a:stretch/>
        </p:blipFill>
        <p:spPr bwMode="auto">
          <a:xfrm>
            <a:off x="461913" y="5157192"/>
            <a:ext cx="5635149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3000">
    <p:wedge/>
    <p:sndAc>
      <p:stSnd>
        <p:snd r:embed="rId3" name="TY%20KRÁSNÉ%20CHVÍLE%20PATŘÍ%20NÁM,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"/>
</p:tagLst>
</file>

<file path=ppt/theme/theme1.xml><?xml version="1.0" encoding="utf-8"?>
<a:theme xmlns:a="http://schemas.openxmlformats.org/drawingml/2006/main" name="Ván př k ván HU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Ván př k ván HU</Template>
  <TotalTime>20</TotalTime>
  <Words>56</Words>
  <Application>Microsoft Office PowerPoint</Application>
  <PresentationFormat>Předvádění na obrazovce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Ván př k ván HU</vt:lpstr>
      <vt:lpstr>Snímek 1</vt:lpstr>
      <vt:lpstr>Snímek 2</vt:lpstr>
      <vt:lpstr>Snímek 3</vt:lpstr>
      <vt:lpstr>Snímek 4</vt:lpstr>
      <vt:lpstr>Snímek 5</vt:lpstr>
      <vt:lpstr>Do nového roku vše nejlepší, hlavně hodně zdraví. Těším se zase na Vaši přízeň Antonín</vt:lpstr>
      <vt:lpstr>Snímek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Jirušek</dc:creator>
  <cp:lastModifiedBy>Jirušek</cp:lastModifiedBy>
  <cp:revision>3</cp:revision>
  <dcterms:created xsi:type="dcterms:W3CDTF">2019-12-21T12:10:06Z</dcterms:created>
  <dcterms:modified xsi:type="dcterms:W3CDTF">2019-12-21T12:30:25Z</dcterms:modified>
</cp:coreProperties>
</file>