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61" r:id="rId3"/>
    <p:sldId id="265" r:id="rId4"/>
    <p:sldId id="275" r:id="rId5"/>
    <p:sldId id="278" r:id="rId6"/>
    <p:sldId id="272" r:id="rId7"/>
    <p:sldId id="276" r:id="rId8"/>
    <p:sldId id="27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DE37E-8908-439D-82F2-229BAF048A9F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AFB1D-C0C9-4D77-BBD4-9E41CC6C05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923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6D2B23C0-EAB7-42FA-82E2-B2EFFBC18D1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xmlns="" val="1901163710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E60187-801E-4F61-9F2B-8E3839EEE7A4}" type="datetimeFigureOut">
              <a:rPr lang="cs-CZ" smtClean="0"/>
              <a:pPr/>
              <a:t>17.12.2017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191538-74ED-4074-BAE3-CC45D8730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10000"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46">
            <a:hlinkClick r:id="" action="ppaction://noaction">
              <a:snd r:embed="rId2" name="Alžbětínská serenáda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908720"/>
            <a:ext cx="431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001[1]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716016" y="2060848"/>
            <a:ext cx="396044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Přátelé a kamarádi, s mnohými bolestmi a těžkým dechem jsem Vám k Novému roku připravil kratičké přání.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latin typeface="Algerian" pitchFamily="82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kton Pro Ext" pitchFamily="34" charset="-1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067944" y="116632"/>
            <a:ext cx="4824536" cy="1800200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</a:pP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ea typeface="Calibri" pitchFamily="34" charset="0"/>
                <a:cs typeface="Times New Roman" pitchFamily="18" charset="0"/>
              </a:rPr>
              <a:t>Chtěl </a:t>
            </a: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ea typeface="Calibri" pitchFamily="34" charset="0"/>
                <a:cs typeface="Times New Roman" pitchFamily="18" charset="0"/>
              </a:rPr>
              <a:t>jsem pro Vás hledat krámek za lesní tůní,</a:t>
            </a: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cs typeface="Arial" pitchFamily="34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cs typeface="Arial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cs typeface="Times New Roman" pitchFamily="18" charset="0"/>
              </a:rPr>
              <a:t>k</a:t>
            </a: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ea typeface="Calibri" pitchFamily="34" charset="0"/>
                <a:cs typeface="Times New Roman" pitchFamily="18" charset="0"/>
              </a:rPr>
              <a:t>oupit </a:t>
            </a: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ea typeface="Calibri" pitchFamily="34" charset="0"/>
                <a:cs typeface="Times New Roman" pitchFamily="18" charset="0"/>
              </a:rPr>
              <a:t>tam pro Vás dárek s vánoční vůní.</a:t>
            </a: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cs typeface="Arial" pitchFamily="34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cs typeface="Arial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ea typeface="Calibri" pitchFamily="34" charset="0"/>
                <a:cs typeface="Times New Roman" pitchFamily="18" charset="0"/>
              </a:rPr>
              <a:t>Bohužel, jenom na tiché volání, </a:t>
            </a: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cs typeface="Arial" pitchFamily="34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cs typeface="Arial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ea typeface="Calibri" pitchFamily="34" charset="0"/>
                <a:cs typeface="Times New Roman" pitchFamily="18" charset="0"/>
              </a:rPr>
              <a:t>otevřete prezentaci a podívejte </a:t>
            </a: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ea typeface="Calibri" pitchFamily="34" charset="0"/>
                <a:cs typeface="Times New Roman" pitchFamily="18" charset="0"/>
              </a:rPr>
              <a:t>se,</a:t>
            </a: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cs typeface="Arial" pitchFamily="34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cs typeface="Arial" pitchFamily="34" charset="0"/>
              </a:rPr>
            </a:b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ea typeface="Calibri" pitchFamily="34" charset="0"/>
                <a:cs typeface="Times New Roman" pitchFamily="18" charset="0"/>
              </a:rPr>
              <a:t> na moje krátké vánoční vyznání. </a:t>
            </a: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ea typeface="Calibri" pitchFamily="34" charset="0"/>
                <a:cs typeface="Times New Roman" pitchFamily="18" charset="0"/>
              </a:rPr>
            </a:b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Do nového roku jen vše nejlepší.</a:t>
            </a:r>
            <a: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cs typeface="Arial" pitchFamily="34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effectLst/>
                <a:latin typeface="Script MT Bold" pitchFamily="66" charset="0"/>
                <a:cs typeface="Arial" pitchFamily="34" charset="0"/>
              </a:rPr>
            </a:br>
            <a:endParaRPr lang="cs-CZ" sz="1800" dirty="0">
              <a:latin typeface="Script MT Bold" pitchFamily="66" charset="0"/>
            </a:endParaRPr>
          </a:p>
        </p:txBody>
      </p:sp>
      <p:pic>
        <p:nvPicPr>
          <p:cNvPr id="7" name="Picture 5" descr="021[1]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1971261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021[1]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1971261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>
    <p:sndAc>
      <p:stSnd>
        <p:snd r:embed="rId2" name="Alžbětínská serenád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okojný a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5076056" cy="5184576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259632" y="3501008"/>
            <a:ext cx="360040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403649" y="3645024"/>
            <a:ext cx="34563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400" dirty="0" smtClean="0">
                <a:latin typeface="Algerian" pitchFamily="82" charset="0"/>
              </a:rPr>
              <a:t>Přeji klidný a pokojný vánoční čas</a:t>
            </a:r>
          </a:p>
          <a:p>
            <a:pPr algn="ctr"/>
            <a:endParaRPr lang="cs-CZ" sz="1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  <p:pic>
        <p:nvPicPr>
          <p:cNvPr id="18" name="Picture 5" descr="021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207434"/>
            <a:ext cx="1763688" cy="165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021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73265"/>
            <a:ext cx="1800200" cy="16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35696" y="5229200"/>
            <a:ext cx="1224136" cy="1512168"/>
          </a:xfrm>
          <a:prstGeom prst="rect">
            <a:avLst/>
          </a:prstGeom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7700" y="1062372"/>
            <a:ext cx="6048672" cy="39239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371122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n 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80528" y="-119378"/>
            <a:ext cx="7646042" cy="697737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707904" y="1844824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solidFill>
                  <a:srgbClr val="2C2B2B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Přeji Vám v žáru světel stromečku,</a:t>
            </a:r>
            <a:endParaRPr lang="cs-CZ" sz="11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solidFill>
                  <a:srgbClr val="2C2B2B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aby láska zavítala do vašeho domečku.</a:t>
            </a:r>
            <a:endParaRPr lang="cs-CZ" sz="11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solidFill>
                  <a:srgbClr val="2C2B2B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Na Vánoce jen spoustu radosti</a:t>
            </a:r>
            <a:endParaRPr lang="cs-CZ" sz="11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r>
              <a:rPr lang="cs-CZ" sz="1100" dirty="0" smtClean="0">
                <a:solidFill>
                  <a:srgbClr val="2C2B2B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 v novém roce žádné starosti.</a:t>
            </a:r>
            <a:r>
              <a:rPr lang="cs-CZ" sz="1100" dirty="0" smtClean="0">
                <a:latin typeface="Comic Sans MS" pitchFamily="66" charset="0"/>
              </a:rPr>
              <a:t> </a:t>
            </a:r>
          </a:p>
          <a:p>
            <a:r>
              <a:rPr lang="cs-CZ" sz="1100" dirty="0" smtClean="0">
                <a:latin typeface="Comic Sans MS" pitchFamily="66" charset="0"/>
              </a:rPr>
              <a:t>Vánoční svátky v klidu a pokoji,</a:t>
            </a:r>
          </a:p>
          <a:p>
            <a:r>
              <a:rPr lang="cs-CZ" sz="1100" dirty="0" smtClean="0">
                <a:latin typeface="Comic Sans MS" pitchFamily="66" charset="0"/>
              </a:rPr>
              <a:t>ať každou Vaší bolest zahojí.</a:t>
            </a:r>
          </a:p>
          <a:p>
            <a:r>
              <a:rPr lang="cs-CZ" sz="1100" dirty="0" smtClean="0">
                <a:latin typeface="Comic Sans MS" pitchFamily="66" charset="0"/>
              </a:rPr>
              <a:t>Pohodu, klid a hodně lásky,</a:t>
            </a:r>
          </a:p>
          <a:p>
            <a:r>
              <a:rPr lang="cs-CZ" sz="1100" dirty="0" smtClean="0">
                <a:latin typeface="Comic Sans MS" pitchFamily="66" charset="0"/>
              </a:rPr>
              <a:t>štěstí, zdraví a krásné </a:t>
            </a:r>
            <a:r>
              <a:rPr lang="cs-CZ" sz="1100" dirty="0" smtClean="0">
                <a:latin typeface="Comic Sans MS" pitchFamily="66" charset="0"/>
              </a:rPr>
              <a:t>svátky</a:t>
            </a:r>
            <a:r>
              <a:rPr lang="cs-CZ" sz="1400" dirty="0" smtClean="0">
                <a:latin typeface="Script MT Bold" pitchFamily="66" charset="0"/>
              </a:rPr>
              <a:t>.        </a:t>
            </a:r>
            <a:r>
              <a:rPr lang="cs-CZ" sz="1400" dirty="0" smtClean="0">
                <a:latin typeface="Script MT Bold" pitchFamily="66" charset="0"/>
              </a:rPr>
              <a:t> Přeje Antonín</a:t>
            </a:r>
            <a:endParaRPr lang="cs-CZ" sz="1400" dirty="0" smtClean="0">
              <a:latin typeface="Script MT Bold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60648"/>
            <a:ext cx="2502345" cy="3214777"/>
          </a:xfrm>
          <a:prstGeom prst="rect">
            <a:avLst/>
          </a:prstGeom>
        </p:spPr>
      </p:pic>
      <p:pic>
        <p:nvPicPr>
          <p:cNvPr id="8" name="Obrázek 7" descr="C:\Users\Jirušek\Desktop\Prezentace\Prezentace staré, mnoho\priloha+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3573016"/>
            <a:ext cx="1495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mage001-1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5013176"/>
            <a:ext cx="1743882" cy="1601763"/>
          </a:xfrm>
          <a:prstGeom prst="rect">
            <a:avLst/>
          </a:prstGeom>
          <a:noFill/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33256"/>
            <a:ext cx="8623549" cy="929456"/>
          </a:xfrm>
        </p:spPr>
        <p:txBody>
          <a:bodyPr/>
          <a:lstStyle/>
          <a:p>
            <a:r>
              <a:rPr lang="cs-CZ" sz="2800" dirty="0" smtClean="0">
                <a:latin typeface="Comic Sans MS" pitchFamily="66" charset="0"/>
              </a:rPr>
              <a:t>Snad i letos bude u nás také krásná zima.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3" name="Obrázek 2" descr="Zima 4.3.06 2.JPG"/>
          <p:cNvPicPr>
            <a:picLocks noChangeAspect="1"/>
          </p:cNvPicPr>
          <p:nvPr/>
        </p:nvPicPr>
        <p:blipFill>
          <a:blip r:embed="rId3" cstate="screen">
            <a:lum bright="-10000" contrast="20000"/>
          </a:blip>
          <a:srcRect t="4851" b="13250"/>
          <a:stretch>
            <a:fillRect/>
          </a:stretch>
        </p:blipFill>
        <p:spPr>
          <a:xfrm>
            <a:off x="0" y="0"/>
            <a:ext cx="9144000" cy="5616624"/>
          </a:xfrm>
          <a:prstGeom prst="rect">
            <a:avLst/>
          </a:prstGeom>
        </p:spPr>
      </p:pic>
    </p:spTree>
  </p:cSld>
  <p:clrMapOvr>
    <a:masterClrMapping/>
  </p:clrMapOvr>
  <p:transition advTm="15000">
    <p:sndAc>
      <p:stSnd>
        <p:snd r:embed="rId2" name="Bílé vánoc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pr – kopi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Z.118B (2) – kopie.JPG"/>
          <p:cNvPicPr>
            <a:picLocks noChangeAspect="1"/>
          </p:cNvPicPr>
          <p:nvPr/>
        </p:nvPicPr>
        <p:blipFill>
          <a:blip r:embed="rId2" cstate="screen"/>
          <a:srcRect l="9428" b="11801"/>
          <a:stretch>
            <a:fillRect/>
          </a:stretch>
        </p:blipFill>
        <p:spPr>
          <a:xfrm>
            <a:off x="-1" y="0"/>
            <a:ext cx="9131755" cy="68580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Z.118D.JPG"/>
          <p:cNvPicPr>
            <a:picLocks noChangeAspect="1"/>
          </p:cNvPicPr>
          <p:nvPr/>
        </p:nvPicPr>
        <p:blipFill>
          <a:blip r:embed="rId2" cstate="screen"/>
          <a:srcRect l="6659" t="9450"/>
          <a:stretch>
            <a:fillRect/>
          </a:stretch>
        </p:blipFill>
        <p:spPr>
          <a:xfrm>
            <a:off x="-1" y="0"/>
            <a:ext cx="9166583" cy="68580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877272"/>
            <a:ext cx="9036496" cy="1145480"/>
          </a:xfrm>
        </p:spPr>
        <p:txBody>
          <a:bodyPr/>
          <a:lstStyle/>
          <a:p>
            <a:pPr algn="ctr">
              <a:buNone/>
            </a:pPr>
            <a:r>
              <a:rPr lang="cs-CZ" sz="2000" dirty="0" smtClean="0">
                <a:latin typeface="Algerian" pitchFamily="82" charset="0"/>
              </a:rPr>
              <a:t>Do nového roku vše nejlepší, hlavně hodně zdraví.</a:t>
            </a:r>
            <a:br>
              <a:rPr lang="cs-CZ" sz="2000" dirty="0" smtClean="0">
                <a:latin typeface="Algerian" pitchFamily="82" charset="0"/>
              </a:rPr>
            </a:br>
            <a:r>
              <a:rPr lang="cs-CZ" sz="2000" dirty="0" smtClean="0">
                <a:latin typeface="Algerian" pitchFamily="82" charset="0"/>
              </a:rPr>
              <a:t>Těším se zase na Vaši </a:t>
            </a:r>
            <a:r>
              <a:rPr lang="cs-CZ" sz="2000" smtClean="0">
                <a:latin typeface="Algerian" pitchFamily="82" charset="0"/>
              </a:rPr>
              <a:t>přízeň Antonín</a:t>
            </a:r>
            <a:endParaRPr lang="cs-CZ" sz="2000" dirty="0">
              <a:latin typeface="Algerian" pitchFamily="82" charset="0"/>
            </a:endParaRPr>
          </a:p>
        </p:txBody>
      </p:sp>
      <p:pic>
        <p:nvPicPr>
          <p:cNvPr id="3" name="Picture 17" descr="Nepojmenovaný 1rt"/>
          <p:cNvPicPr>
            <a:picLocks noChangeAspect="1" noChangeArrowheads="1"/>
          </p:cNvPicPr>
          <p:nvPr/>
        </p:nvPicPr>
        <p:blipFill>
          <a:blip r:embed="rId3" cstate="print"/>
          <a:srcRect l="2744" t="2722" r="3542" b="4919"/>
          <a:stretch>
            <a:fillRect/>
          </a:stretch>
        </p:blipFill>
        <p:spPr bwMode="auto">
          <a:xfrm>
            <a:off x="0" y="17462"/>
            <a:ext cx="9144000" cy="578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z%2025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280920" cy="567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000">
    <p:sndAc>
      <p:stSnd>
        <p:snd r:embed="rId2" name="Aby nás pán Búh miloval-1,3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</TotalTime>
  <Words>44</Words>
  <Application>Microsoft Office PowerPoint</Application>
  <PresentationFormat>Předvádění na obrazovce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Aerodynamika</vt:lpstr>
      <vt:lpstr>Chtěl jsem pro Vás hledat krámek za lesní tůní, koupit tam pro Vás dárek s vánoční vůní. Bohužel, jenom na tiché volání,  otevřete prezentaci a podívejte se,  na moje krátké vánoční vyznání.  Do nového roku jen vše nejlepší. </vt:lpstr>
      <vt:lpstr>Snímek 2</vt:lpstr>
      <vt:lpstr>Snímek 3</vt:lpstr>
      <vt:lpstr>Snad i letos bude u nás také krásná zima.</vt:lpstr>
      <vt:lpstr>Snímek 5</vt:lpstr>
      <vt:lpstr>Snímek 6</vt:lpstr>
      <vt:lpstr>Snímek 7</vt:lpstr>
      <vt:lpstr>Do nového roku vše nejlepší, hlavně hodně zdraví. Těším se zase na Vaši přízeň Antonín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Antonín Jirušek</dc:creator>
  <cp:lastModifiedBy>HP</cp:lastModifiedBy>
  <cp:revision>24</cp:revision>
  <dcterms:created xsi:type="dcterms:W3CDTF">2014-12-11T15:03:16Z</dcterms:created>
  <dcterms:modified xsi:type="dcterms:W3CDTF">2017-12-17T10:04:39Z</dcterms:modified>
</cp:coreProperties>
</file>