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57" r:id="rId4"/>
    <p:sldId id="276" r:id="rId5"/>
    <p:sldId id="258" r:id="rId6"/>
    <p:sldId id="295" r:id="rId7"/>
    <p:sldId id="293" r:id="rId8"/>
    <p:sldId id="289" r:id="rId9"/>
    <p:sldId id="290" r:id="rId10"/>
    <p:sldId id="259" r:id="rId11"/>
    <p:sldId id="288" r:id="rId12"/>
    <p:sldId id="265" r:id="rId13"/>
    <p:sldId id="286" r:id="rId14"/>
    <p:sldId id="266" r:id="rId15"/>
    <p:sldId id="282" r:id="rId16"/>
    <p:sldId id="268" r:id="rId17"/>
    <p:sldId id="284" r:id="rId18"/>
    <p:sldId id="269" r:id="rId19"/>
    <p:sldId id="285" r:id="rId20"/>
    <p:sldId id="279" r:id="rId21"/>
    <p:sldId id="272" r:id="rId22"/>
    <p:sldId id="287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058E51-7975-40AB-A3D5-68A03127835F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648AC-BBE3-4710-A52D-22F0E7DBA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9D1FA-A534-4D43-870B-9BC641AE525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  <p:sp>
        <p:nvSpPr>
          <p:cNvPr id="2867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28677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B96E6-EC8E-4087-A4BC-A67660BF0D15}" type="slidenum">
              <a:rPr lang="fr-CA" sz="1200">
                <a:latin typeface="Times New Roman" pitchFamily="18" charset="0"/>
              </a:rPr>
              <a:pPr algn="r"/>
              <a:t>2</a:t>
            </a:fld>
            <a:endParaRPr lang="fr-CA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A979D-74F9-41C7-A0E5-96034EF9D24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7F1A-D834-4FC7-AA3F-AADE9E4B678C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804F-9158-4D32-B20F-F9DF528D33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D5D0-BFF7-4571-AC64-978E57681829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C744-5EBC-46C9-88B1-4DB1DD462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1DED-A271-4761-817A-8A9E091019B8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27E4-A389-4C43-8BF8-DE19323EB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8909-3685-4494-BCE3-FEB95747B35B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3A13-1727-482F-BEFB-D0C3843906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2B4-C6A5-4EA3-AF55-90EFA4CA9B73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BB67-2887-4212-896B-28906DA2C3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AA54-C2D9-4782-90B2-CA00A1FEA41C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09FD-6EA5-4353-9B5C-4E4CE4C717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FBE2-EF5B-4F0A-B4B7-85A22ED87A7A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12E1-97CF-4BF4-B6B4-37354A1E3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8F78-A343-42CE-BA74-586A80694ABF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FE72-8EBB-4A47-84BC-FFAC989778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A39D-648F-4AFA-BECC-C815F307527B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019B-0E91-41DC-9513-D1C2781B6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177D-3F28-4728-9B80-B4225AD701EF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77D2-034F-491D-AC0D-EBC1A4A19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72F2-D8F3-4C63-B2EB-95446F6E0128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B07-A804-4DD4-BFDA-6B7AF262C2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416175-5600-47EF-9CC3-6ED346C6168E}" type="datetimeFigureOut">
              <a:rPr lang="cs-CZ"/>
              <a:pPr>
                <a:defRPr/>
              </a:pPr>
              <a:t>17.12.2017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D99826-71E2-4609-A957-30386FCCEE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8000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kument_aplikace_Microsoft_Office_Word1.docx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6600" smtClean="0"/>
              <a:t>VÁNOCE v BRNĚ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2017</a:t>
            </a:r>
            <a:endParaRPr lang="cs-CZ" dirty="0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2400" smtClean="0"/>
              <a:t>Pohled na náměstí Svobody z ulice Rašínova</a:t>
            </a:r>
          </a:p>
        </p:txBody>
      </p:sp>
      <p:pic>
        <p:nvPicPr>
          <p:cNvPr id="11267" name="Picture 2" descr="C:\Users\PC\Desktop\DSC07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341438"/>
            <a:ext cx="8229600" cy="52562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Pohled od ulice Rašínova při večerním osvětlení</a:t>
            </a:r>
          </a:p>
        </p:txBody>
      </p:sp>
      <p:pic>
        <p:nvPicPr>
          <p:cNvPr id="12291" name="Picture 2" descr="C:\Users\PC\Downloads\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412875"/>
            <a:ext cx="8208963" cy="5184775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Dominikánské náměstí, kde v horní části je umístěn betlém,</a:t>
            </a:r>
            <a:br>
              <a:rPr lang="cs-CZ" sz="2400" smtClean="0"/>
            </a:br>
            <a:r>
              <a:rPr lang="cs-CZ" sz="2400" smtClean="0"/>
              <a:t>v pozadí je Nová radnice města Brna</a:t>
            </a:r>
          </a:p>
        </p:txBody>
      </p:sp>
      <p:pic>
        <p:nvPicPr>
          <p:cNvPr id="13315" name="Picture 2" descr="C:\Users\PC\Desktop\Nová složka (28)\DSC07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12875"/>
            <a:ext cx="8207375" cy="5111750"/>
          </a:xfr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cs-CZ" sz="2400" smtClean="0"/>
              <a:t>Večerní pohled na Dominikánské náměstí</a:t>
            </a:r>
          </a:p>
        </p:txBody>
      </p:sp>
      <p:pic>
        <p:nvPicPr>
          <p:cNvPr id="14339" name="Picture 2" descr="C:\Users\PC\Downloads\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341438"/>
            <a:ext cx="8353425" cy="5111750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Betlém na Dominikánském náměstí je umístěn tyto vánoce poprvé </a:t>
            </a:r>
          </a:p>
        </p:txBody>
      </p:sp>
      <p:pic>
        <p:nvPicPr>
          <p:cNvPr id="15363" name="Picture 2" descr="C:\Users\PC\Desktop\Nová složka (28)\DSC07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84313"/>
            <a:ext cx="8207375" cy="5030787"/>
          </a:xfrm>
        </p:spPr>
      </p:pic>
    </p:spTree>
  </p:cSld>
  <p:clrMapOvr>
    <a:masterClrMapping/>
  </p:clrMapOvr>
  <p:transition advTm="9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Večerní pohled na betlém</a:t>
            </a:r>
          </a:p>
        </p:txBody>
      </p:sp>
      <p:pic>
        <p:nvPicPr>
          <p:cNvPr id="16387" name="Picture 2" descr="C:\Users\PC\Desktop\Nová složka (28)\DSC07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84313"/>
            <a:ext cx="8207375" cy="5040312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2000" smtClean="0"/>
              <a:t>Náměstí Zelný trh -</a:t>
            </a:r>
            <a:br>
              <a:rPr lang="cs-CZ" sz="2000" smtClean="0"/>
            </a:br>
            <a:r>
              <a:rPr lang="cs-CZ" sz="2000" smtClean="0"/>
              <a:t>pohled na stánky, kašnu Parnas, vánoční strom a věže katedrály Petrov  </a:t>
            </a:r>
          </a:p>
        </p:txBody>
      </p:sp>
      <p:pic>
        <p:nvPicPr>
          <p:cNvPr id="17411" name="Picture 2" descr="C:\Users\PC\Desktop\DSC07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341438"/>
            <a:ext cx="8280400" cy="5256212"/>
          </a:xfrm>
        </p:spPr>
      </p:pic>
    </p:spTree>
  </p:cSld>
  <p:clrMapOvr>
    <a:masterClrMapping/>
  </p:clrMapOvr>
  <p:transition advTm="9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Náměstí Zelný trh při večerním osvětlení </a:t>
            </a:r>
          </a:p>
        </p:txBody>
      </p:sp>
      <p:pic>
        <p:nvPicPr>
          <p:cNvPr id="18435" name="Picture 2" descr="C:\Users\PC\Downloads\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12875"/>
            <a:ext cx="8280400" cy="5184775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Pohled na návštěvníky a vánoční strom </a:t>
            </a:r>
          </a:p>
        </p:txBody>
      </p:sp>
      <p:pic>
        <p:nvPicPr>
          <p:cNvPr id="19459" name="Picture 2" descr="C:\Users\PC\Desktop\Nová složka (28)\DSC07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280400" cy="511175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Pohled z horní části Zelného trhu</a:t>
            </a:r>
          </a:p>
        </p:txBody>
      </p:sp>
      <p:pic>
        <p:nvPicPr>
          <p:cNvPr id="20483" name="Picture 2" descr="C:\Users\PC\Downloads\06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424862" cy="5184775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07488" cy="684053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63713" y="1916113"/>
          <a:ext cx="5832475" cy="2952750"/>
        </p:xfrm>
        <a:graphic>
          <a:graphicData uri="http://schemas.openxmlformats.org/presentationml/2006/ole">
            <p:oleObj spid="_x0000_s1026" name="Dokument" r:id="rId5" imgW="5993211" imgH="4648626" progId="Word.Document.12">
              <p:embed/>
            </p:oleObj>
          </a:graphicData>
        </a:graphic>
      </p:graphicFrame>
    </p:spTree>
  </p:cSld>
  <p:clrMapOvr>
    <a:masterClrMapping/>
  </p:clrMapOvr>
  <p:transition spd="med" advTm="4000">
    <p:fade/>
    <p:sndAc>
      <p:stSnd loop="1">
        <p:snd r:embed="rId4" name="sound075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Vystoupení zpěvačky, která zpívala hity z 60. až 90. let  </a:t>
            </a:r>
            <a:br>
              <a:rPr lang="cs-CZ" sz="2400" smtClean="0"/>
            </a:br>
            <a:r>
              <a:rPr lang="cs-CZ" sz="2400" smtClean="0"/>
              <a:t>(foto 26.11.)</a:t>
            </a:r>
          </a:p>
        </p:txBody>
      </p:sp>
      <p:pic>
        <p:nvPicPr>
          <p:cNvPr id="21507" name="Picture 2" descr="C:\Users\PC\Desktop\Nová složka (28)\DSC07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484313"/>
            <a:ext cx="7632700" cy="4897437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 horní části Zelného trhu jsou atrakce pro děti - kolotoče</a:t>
            </a:r>
          </a:p>
        </p:txBody>
      </p:sp>
      <p:pic>
        <p:nvPicPr>
          <p:cNvPr id="22531" name="Picture 2" descr="C:\Users\PC\Desktop\Nová složka (28)\DSC07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60388" y="1484313"/>
            <a:ext cx="8023225" cy="5113337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Pohled na Zelný trh z nejhornější části.</a:t>
            </a:r>
            <a:br>
              <a:rPr lang="cs-CZ" sz="2000" smtClean="0"/>
            </a:br>
            <a:r>
              <a:rPr lang="cs-CZ" sz="2000" smtClean="0"/>
              <a:t>V popředí kolotoče a vlevo socha sv. Trojice a v pozadí vánoční strom  </a:t>
            </a:r>
          </a:p>
        </p:txBody>
      </p:sp>
      <p:pic>
        <p:nvPicPr>
          <p:cNvPr id="23555" name="Picture 4" descr="C:\Users\PC\Desktop\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11750"/>
          </a:xfrm>
          <a:noFill/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Vstup do parku Moravského náměstí, kde ve stanech jsou vánoční dárky a občerstvení</a:t>
            </a:r>
          </a:p>
        </p:txBody>
      </p:sp>
      <p:pic>
        <p:nvPicPr>
          <p:cNvPr id="24579" name="Picture 2" descr="C:\Users\PC\Desktop\Nová složka (28)\DSC07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484313"/>
            <a:ext cx="8034338" cy="5113337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Pohled z centra vánočního areálu, </a:t>
            </a:r>
            <a:br>
              <a:rPr lang="cs-CZ" sz="2000" smtClean="0"/>
            </a:br>
            <a:r>
              <a:rPr lang="cs-CZ" sz="2000" smtClean="0"/>
              <a:t>v pozadí kostel sv. Tomáše a jeho věže, vpravo věž kostela sv. Jakuba </a:t>
            </a:r>
          </a:p>
        </p:txBody>
      </p:sp>
      <p:pic>
        <p:nvPicPr>
          <p:cNvPr id="25603" name="Picture 2" descr="C:\Users\PC\Desktop\Nová složka (28)\DSC07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1175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..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</a:t>
            </a:r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Fotografie pořídili - Vladimír Hudec</a:t>
            </a:r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a Karel Dyntera</a:t>
            </a:r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v listopadu a prosinci 2017</a:t>
            </a:r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Úvod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Vánoce-vánoční trhy probíhají vždy na několika místech v centru města Brna </a:t>
            </a: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mtClean="0"/>
              <a:t>    od 24 11.- 23. 12</a:t>
            </a:r>
            <a:r>
              <a:rPr lang="cs-CZ" smtClean="0">
                <a:latin typeface="Arial" charset="0"/>
              </a:rPr>
              <a:t>.</a:t>
            </a:r>
            <a:r>
              <a:rPr lang="cs-CZ" smtClean="0"/>
              <a:t> 2017 na náměstí Svobody, Dominikánském náměstí,  Zelném trhu a Moravském náměstí.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Vánoce jsou spojeny s prodejem dárků, také občerstvením a kulturním programem a různými atrakcemi pro děti a to všechno vytváří dobrou vánoční atmosféru…..    </a:t>
            </a:r>
          </a:p>
        </p:txBody>
      </p:sp>
    </p:spTree>
  </p:cSld>
  <p:clrMapOvr>
    <a:masterClrMapping/>
  </p:clrMapOvr>
  <p:transition advTm="2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…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Zahájení brněnských vánoc se uskutečnilo na náměstí Svobody 24. 11.  před 17. 00 hod. za přítomnosti představitelů města a hostů a slavnostní rozsvícení vánočního stromu pak v 17 00 hod. za účasti mnoha lidí…</a:t>
            </a:r>
          </a:p>
          <a:p>
            <a:pPr eaLnBrk="1" hangingPunct="1"/>
            <a:r>
              <a:rPr lang="cs-CZ" smtClean="0"/>
              <a:t>Rozsvícení vánočního stromu na Zelném trhu proběhlo 24. 11. v 18 00 hod. za přítomnosti radních Brno-střed a </a:t>
            </a:r>
            <a:r>
              <a:rPr lang="cs-CZ" smtClean="0">
                <a:latin typeface="Arial" charset="0"/>
              </a:rPr>
              <a:t>mnoha </a:t>
            </a:r>
            <a:r>
              <a:rPr lang="cs-CZ" smtClean="0"/>
              <a:t>návštěvníků…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 advTm="21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2400" smtClean="0"/>
              <a:t>Vstup na náměstí Svobody z Masarykovy ulice</a:t>
            </a:r>
          </a:p>
        </p:txBody>
      </p:sp>
      <p:pic>
        <p:nvPicPr>
          <p:cNvPr id="6147" name="Picture 2" descr="C:\Users\PC\Desktop\Nová složka (28)\DSC07938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1341438"/>
            <a:ext cx="8353425" cy="52562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Vánoční strom na náměstí Svobody je z Bílovic nad Svitavou</a:t>
            </a:r>
            <a:r>
              <a:rPr lang="cs-CZ" sz="2400" smtClean="0">
                <a:latin typeface="Arial" charset="0"/>
              </a:rPr>
              <a:t> </a:t>
            </a:r>
            <a:r>
              <a:rPr lang="cs-CZ" sz="2400" smtClean="0"/>
              <a:t>a je 17,5 m vysoký</a:t>
            </a:r>
          </a:p>
        </p:txBody>
      </p:sp>
      <p:pic>
        <p:nvPicPr>
          <p:cNvPr id="7171" name="Picture 2" descr="C:\Users\PC\Desktop\Nová složka (28)\DSC07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 Tramvaj (po brněnsku Šalina) vánočně vyzdobená jedoucí po Masarykově ulici směrem k náměstí Svobody </a:t>
            </a:r>
          </a:p>
        </p:txBody>
      </p:sp>
      <p:pic>
        <p:nvPicPr>
          <p:cNvPr id="8195" name="Picture 2" descr="C:\Users\PC\Desktop\Nová složka (28)\DSC07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12875"/>
            <a:ext cx="8207375" cy="5111750"/>
          </a:xfrm>
          <a:noFill/>
        </p:spPr>
      </p:pic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cs-CZ" sz="2400" smtClean="0"/>
              <a:t>Večerní pohled na náměstí Svobody</a:t>
            </a:r>
          </a:p>
        </p:txBody>
      </p:sp>
      <p:pic>
        <p:nvPicPr>
          <p:cNvPr id="9219" name="Picture 2" descr="C:\Users\PC\Downloads\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557338"/>
            <a:ext cx="8207375" cy="5040312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2400" smtClean="0"/>
              <a:t> Rozsvícený vánoční strom na náměstí Svobody</a:t>
            </a:r>
          </a:p>
        </p:txBody>
      </p:sp>
      <p:pic>
        <p:nvPicPr>
          <p:cNvPr id="10243" name="Picture 2" descr="C:\Users\PC\Downloads\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268413"/>
            <a:ext cx="8207375" cy="5329237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oce v BRNĚ 2017  S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Vanoce v BRNĚ 2017  ST</Template>
  <TotalTime>1</TotalTime>
  <Words>315</Words>
  <Application>Microsoft Office PowerPoint</Application>
  <PresentationFormat>Předvádění na obrazovce (4:3)</PresentationFormat>
  <Paragraphs>38</Paragraphs>
  <Slides>25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Vanoce v BRNĚ 2017  ST</vt:lpstr>
      <vt:lpstr>Dokument</vt:lpstr>
      <vt:lpstr>VÁNOCE v BRNĚ</vt:lpstr>
      <vt:lpstr>Snímek 2</vt:lpstr>
      <vt:lpstr>Úvod </vt:lpstr>
      <vt:lpstr>…</vt:lpstr>
      <vt:lpstr>Vstup na náměstí Svobody z Masarykovy ulice</vt:lpstr>
      <vt:lpstr>Vánoční strom na náměstí Svobody je z Bílovic nad Svitavou a je 17,5 m vysoký</vt:lpstr>
      <vt:lpstr> Tramvaj (po brněnsku Šalina) vánočně vyzdobená jedoucí po Masarykově ulici směrem k náměstí Svobody </vt:lpstr>
      <vt:lpstr>Večerní pohled na náměstí Svobody</vt:lpstr>
      <vt:lpstr> Rozsvícený vánoční strom na náměstí Svobody</vt:lpstr>
      <vt:lpstr>Pohled na náměstí Svobody z ulice Rašínova</vt:lpstr>
      <vt:lpstr>Pohled od ulice Rašínova při večerním osvětlení</vt:lpstr>
      <vt:lpstr>Dominikánské náměstí, kde v horní části je umístěn betlém, v pozadí je Nová radnice města Brna</vt:lpstr>
      <vt:lpstr>Večerní pohled na Dominikánské náměstí</vt:lpstr>
      <vt:lpstr>Betlém na Dominikánském náměstí je umístěn tyto vánoce poprvé </vt:lpstr>
      <vt:lpstr>Večerní pohled na betlém</vt:lpstr>
      <vt:lpstr>Náměstí Zelný trh - pohled na stánky, kašnu Parnas, vánoční strom a věže katedrály Petrov  </vt:lpstr>
      <vt:lpstr>Náměstí Zelný trh při večerním osvětlení </vt:lpstr>
      <vt:lpstr>Pohled na návštěvníky a vánoční strom </vt:lpstr>
      <vt:lpstr>Pohled z horní části Zelného trhu</vt:lpstr>
      <vt:lpstr>Vystoupení zpěvačky, která zpívala hity z 60. až 90. let   (foto 26.11.)</vt:lpstr>
      <vt:lpstr>V horní části Zelného trhu jsou atrakce pro děti - kolotoče</vt:lpstr>
      <vt:lpstr>Pohled na Zelný trh z nejhornější části. V popředí kolotoče a vlevo socha sv. Trojice a v pozadí vánoční strom  </vt:lpstr>
      <vt:lpstr>Vstup do parku Moravského náměstí, kde ve stanech jsou vánoční dárky a občerstvení</vt:lpstr>
      <vt:lpstr>Pohled z centra vánočního areálu,  v pozadí kostel sv. Tomáše a jeho věže, vpravo věž kostela sv. Jakuba </vt:lpstr>
      <vt:lpstr>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VÁNOCE v BRNĚ</dc:title>
  <dc:creator>HP</dc:creator>
  <cp:lastModifiedBy>HP</cp:lastModifiedBy>
  <cp:revision>1</cp:revision>
  <dcterms:created xsi:type="dcterms:W3CDTF">2017-12-17T08:57:20Z</dcterms:created>
  <dcterms:modified xsi:type="dcterms:W3CDTF">2017-12-17T08:58:31Z</dcterms:modified>
</cp:coreProperties>
</file>