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3" r:id="rId3"/>
  </p:sldMasterIdLst>
  <p:notesMasterIdLst>
    <p:notesMasterId r:id="rId21"/>
  </p:notesMasterIdLst>
  <p:sldIdLst>
    <p:sldId id="257" r:id="rId4"/>
    <p:sldId id="261" r:id="rId5"/>
    <p:sldId id="278" r:id="rId6"/>
    <p:sldId id="258" r:id="rId7"/>
    <p:sldId id="297" r:id="rId8"/>
    <p:sldId id="299" r:id="rId9"/>
    <p:sldId id="296" r:id="rId10"/>
    <p:sldId id="263" r:id="rId11"/>
    <p:sldId id="274" r:id="rId12"/>
    <p:sldId id="276" r:id="rId13"/>
    <p:sldId id="287" r:id="rId14"/>
    <p:sldId id="289" r:id="rId15"/>
    <p:sldId id="288" r:id="rId16"/>
    <p:sldId id="292" r:id="rId17"/>
    <p:sldId id="259" r:id="rId18"/>
    <p:sldId id="295" r:id="rId19"/>
    <p:sldId id="291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AE3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21D961-8106-4215-8C76-6F61F2C129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94834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32235-188B-487A-8B3E-80D0275AF93D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61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1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EA845-3DB0-4F67-BF3C-CB42A15EA4E2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2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2DBC4-223D-4B6C-AE4E-5FFF659D799F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81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81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1B300-DB28-486E-BF5F-3893F2C4377B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63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63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DF605-E6F3-44D3-86E6-400F931D7EA4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8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E1E7F-63E6-49F2-95F9-84A0C3CF5E0E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43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37D3AD-D12D-4922-A9FC-B59EFBBE1B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919328597"/>
      </p:ext>
    </p:extLst>
  </p:cSld>
  <p:clrMapOvr>
    <a:masterClrMapping/>
  </p:clrMapOvr>
  <p:transition spd="slow" advTm="6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98943B-0699-44DF-A5F2-6369CD8E04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4078687644"/>
      </p:ext>
    </p:extLst>
  </p:cSld>
  <p:clrMapOvr>
    <a:masterClrMapping/>
  </p:clrMapOvr>
  <p:transition spd="slow" advTm="6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084CBD-64F2-4EA0-A346-102A5A1F8E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659756396"/>
      </p:ext>
    </p:extLst>
  </p:cSld>
  <p:clrMapOvr>
    <a:masterClrMapping/>
  </p:clrMapOvr>
  <p:transition spd="slow" advTm="6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71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0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0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2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2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2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2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2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71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3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3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660289-3DBB-4F34-A1E3-1F513CC4FEF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1B882-C898-4632-AA43-8D3843D641A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005515169"/>
      </p:ext>
    </p:extLst>
  </p:cSld>
  <p:clrMapOvr>
    <a:masterClrMapping/>
  </p:clrMapOvr>
  <p:transition spd="slow" advTm="6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2CA171-B2BD-4644-9C59-D03527DEC60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56203283"/>
      </p:ext>
    </p:extLst>
  </p:cSld>
  <p:clrMapOvr>
    <a:masterClrMapping/>
  </p:clrMapOvr>
  <p:transition spd="slow" advTm="6000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3A6FBD-29CF-4C59-952C-BD590962E04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346194783"/>
      </p:ext>
    </p:extLst>
  </p:cSld>
  <p:clrMapOvr>
    <a:masterClrMapping/>
  </p:clrMapOvr>
  <p:transition spd="slow" advTm="6000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869633-0F58-4476-80AF-4E861FA623A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327048289"/>
      </p:ext>
    </p:extLst>
  </p:cSld>
  <p:clrMapOvr>
    <a:masterClrMapping/>
  </p:clrMapOvr>
  <p:transition spd="slow" advTm="6000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63578A-F74F-44BC-BF62-5E45C23A728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620980063"/>
      </p:ext>
    </p:extLst>
  </p:cSld>
  <p:clrMapOvr>
    <a:masterClrMapping/>
  </p:clrMapOvr>
  <p:transition spd="slow" advTm="6000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8793A-4D2C-4AEA-89AF-D29265A321A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20499080"/>
      </p:ext>
    </p:extLst>
  </p:cSld>
  <p:clrMapOvr>
    <a:masterClrMapping/>
  </p:clrMapOvr>
  <p:transition spd="slow" advTm="6000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C05B0A-60D3-4584-AB02-B5E8366B5C4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561050632"/>
      </p:ext>
    </p:extLst>
  </p:cSld>
  <p:clrMapOvr>
    <a:masterClrMapping/>
  </p:clrMapOvr>
  <p:transition spd="slow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D2E6AC-5270-4F5E-9BA7-BDC17381B5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47310190"/>
      </p:ext>
    </p:extLst>
  </p:cSld>
  <p:clrMapOvr>
    <a:masterClrMapping/>
  </p:clrMapOvr>
  <p:transition spd="slow" advTm="6000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EC4907-186D-4678-9E89-3BB48DF974A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359668424"/>
      </p:ext>
    </p:extLst>
  </p:cSld>
  <p:clrMapOvr>
    <a:masterClrMapping/>
  </p:clrMapOvr>
  <p:transition spd="slow" advTm="6000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C7B94D-25D7-4929-87C3-E3DF166F8D3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359267687"/>
      </p:ext>
    </p:extLst>
  </p:cSld>
  <p:clrMapOvr>
    <a:masterClrMapping/>
  </p:clrMapOvr>
  <p:transition spd="slow" advTm="6000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7F2479-76C1-49EB-9B20-735044F969D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664777309"/>
      </p:ext>
    </p:extLst>
  </p:cSld>
  <p:clrMapOvr>
    <a:masterClrMapping/>
  </p:clrMapOvr>
  <p:transition spd="slow" advTm="6000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40312-73EA-4202-929F-4246917E13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867859217"/>
      </p:ext>
    </p:extLst>
  </p:cSld>
  <p:clrMapOvr>
    <a:masterClrMapping/>
  </p:clrMapOvr>
  <p:transition spd="slow" advTm="6000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B8C9E-16D1-423B-84B7-A0D46C7BCF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097034716"/>
      </p:ext>
    </p:extLst>
  </p:cSld>
  <p:clrMapOvr>
    <a:masterClrMapping/>
  </p:clrMapOvr>
  <p:transition spd="slow" advTm="6000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4CF7-6469-4725-B66A-385669366C6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409250518"/>
      </p:ext>
    </p:extLst>
  </p:cSld>
  <p:clrMapOvr>
    <a:masterClrMapping/>
  </p:clrMapOvr>
  <p:transition spd="slow" advTm="6000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BA077-D5E4-4FFB-8FA9-C989E094D1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67836473"/>
      </p:ext>
    </p:extLst>
  </p:cSld>
  <p:clrMapOvr>
    <a:masterClrMapping/>
  </p:clrMapOvr>
  <p:transition spd="slow" advTm="6000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E4358-E8B7-4B5B-BAB6-F40F56DD62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176150355"/>
      </p:ext>
    </p:extLst>
  </p:cSld>
  <p:clrMapOvr>
    <a:masterClrMapping/>
  </p:clrMapOvr>
  <p:transition spd="slow" advTm="6000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7D746-210C-4498-BE37-D2FEE102E2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630446078"/>
      </p:ext>
    </p:extLst>
  </p:cSld>
  <p:clrMapOvr>
    <a:masterClrMapping/>
  </p:clrMapOvr>
  <p:transition spd="slow" advTm="6000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D3819-615E-425F-B096-5112606BF7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076365588"/>
      </p:ext>
    </p:extLst>
  </p:cSld>
  <p:clrMapOvr>
    <a:masterClrMapping/>
  </p:clrMapOvr>
  <p:transition spd="slow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E2D093-5B64-41C9-B41F-6C59185A73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872428852"/>
      </p:ext>
    </p:extLst>
  </p:cSld>
  <p:clrMapOvr>
    <a:masterClrMapping/>
  </p:clrMapOvr>
  <p:transition spd="slow" advTm="6000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0F6D0-D230-4356-BA70-14E486D01E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912459000"/>
      </p:ext>
    </p:extLst>
  </p:cSld>
  <p:clrMapOvr>
    <a:masterClrMapping/>
  </p:clrMapOvr>
  <p:transition spd="slow" advTm="6000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0837F-1188-4BC0-A193-3833F52040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974961316"/>
      </p:ext>
    </p:extLst>
  </p:cSld>
  <p:clrMapOvr>
    <a:masterClrMapping/>
  </p:clrMapOvr>
  <p:transition spd="slow" advTm="6000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7F7EE-3BCD-48AB-B782-935F09C813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4105325372"/>
      </p:ext>
    </p:extLst>
  </p:cSld>
  <p:clrMapOvr>
    <a:masterClrMapping/>
  </p:clrMapOvr>
  <p:transition spd="slow" advTm="6000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6BC5D-4EF1-4048-96F6-3E66B4BBDA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222318137"/>
      </p:ext>
    </p:extLst>
  </p:cSld>
  <p:clrMapOvr>
    <a:masterClrMapping/>
  </p:clrMapOvr>
  <p:transition spd="slow" advTm="6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40CAE7-AB1A-43AD-8051-C63AA35B3B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129228202"/>
      </p:ext>
    </p:extLst>
  </p:cSld>
  <p:clrMapOvr>
    <a:masterClrMapping/>
  </p:clrMapOvr>
  <p:transition spd="slow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B90EA5-693A-4E7D-B605-6655B32FFE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598938346"/>
      </p:ext>
    </p:extLst>
  </p:cSld>
  <p:clrMapOvr>
    <a:masterClrMapping/>
  </p:clrMapOvr>
  <p:transition spd="slow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1ED8B0-2E6A-4115-944F-C407B8EB88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412898523"/>
      </p:ext>
    </p:extLst>
  </p:cSld>
  <p:clrMapOvr>
    <a:masterClrMapping/>
  </p:clrMapOvr>
  <p:transition spd="slow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77E091-A444-431B-945D-D1354A46C9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20555311"/>
      </p:ext>
    </p:extLst>
  </p:cSld>
  <p:clrMapOvr>
    <a:masterClrMapping/>
  </p:clrMapOvr>
  <p:transition spd="slow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5F8795-508B-411D-945F-2BC3E2CC8A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904635655"/>
      </p:ext>
    </p:extLst>
  </p:cSld>
  <p:clrMapOvr>
    <a:masterClrMapping/>
  </p:clrMapOvr>
  <p:transition spd="slow" advTm="6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D1FA7F-5095-4B49-9A20-0039DB46AA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071972803"/>
      </p:ext>
    </p:extLst>
  </p:cSld>
  <p:clrMapOvr>
    <a:masterClrMapping/>
  </p:clrMapOvr>
  <p:transition spd="slow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0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440EF0B-017A-45B0-A300-AC36775E04C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 advTm="6000">
    <p:wedge/>
  </p:transition>
  <p:txStyles>
    <p:titleStyle>
      <a:lvl1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1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1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1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10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6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46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9AFF964-37B8-4AF9-942D-6CDD5F72209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610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 advTm="6000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101BCF-8E4C-4303-9203-A73FFB3A59A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Tm="6000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image" Target="../media/image38.jpeg"/><Relationship Id="rId5" Type="http://schemas.openxmlformats.org/officeDocument/2006/relationships/image" Target="../media/image32.gif"/><Relationship Id="rId10" Type="http://schemas.openxmlformats.org/officeDocument/2006/relationships/image" Target="../media/image37.jpeg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100806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6250"/>
            <a:ext cx="70961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4813"/>
            <a:ext cx="8858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9826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6250"/>
            <a:ext cx="10826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9001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158273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17240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15827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57338"/>
            <a:ext cx="15827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1403350" y="3068638"/>
            <a:ext cx="67691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4800" b="1" i="1" kern="10" dirty="0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abic Typesetting"/>
                <a:cs typeface="Arabic Typesetting"/>
              </a:rPr>
              <a:t>Nesu, nesu náruč kvítí, netrhal jsem je všechny však sám. </a:t>
            </a:r>
          </a:p>
          <a:p>
            <a:pPr algn="ctr"/>
            <a:r>
              <a:rPr lang="cs-CZ" sz="4800" b="1" i="1" kern="10" dirty="0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abic Typesetting"/>
                <a:cs typeface="Arabic Typesetting"/>
              </a:rPr>
              <a:t>Pro koho mě očka svítí ?</a:t>
            </a:r>
          </a:p>
          <a:p>
            <a:pPr algn="ctr"/>
            <a:r>
              <a:rPr lang="cs-CZ" sz="4800" b="1" i="1" kern="10" dirty="0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abic Typesetting"/>
                <a:cs typeface="Arabic Typesetting"/>
              </a:rPr>
              <a:t>Až je </a:t>
            </a:r>
            <a:r>
              <a:rPr lang="cs-CZ" sz="4800" b="1" i="1" kern="10" dirty="0" err="1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abic Typesetting"/>
                <a:cs typeface="Arabic Typesetting"/>
              </a:rPr>
              <a:t>mojim</a:t>
            </a:r>
            <a:r>
              <a:rPr lang="cs-CZ" sz="4800" b="1" i="1" kern="10" dirty="0"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abic Typesetting"/>
                <a:cs typeface="Arabic Typesetting"/>
              </a:rPr>
              <a:t> nejmilejším kamarádům dám ..</a:t>
            </a: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84763"/>
            <a:ext cx="22320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66976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9" descr="123m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41"/>
          <a:stretch/>
        </p:blipFill>
        <p:spPr bwMode="auto">
          <a:xfrm>
            <a:off x="461913" y="5157192"/>
            <a:ext cx="5635149" cy="125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wedge/>
    <p:sndAc>
      <p:stSnd>
        <p:snd r:embed="rId3" name="TY%20KRÁSNÉ%20CHVÍLE%20PATŘÍ%20NÁM,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5" name="Picture 11" descr="J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G_0747"/>
          <p:cNvPicPr>
            <a:picLocks noChangeAspect="1" noChangeArrowheads="1"/>
          </p:cNvPicPr>
          <p:nvPr/>
        </p:nvPicPr>
        <p:blipFill>
          <a:blip r:embed="rId2" cstate="print">
            <a:lum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66"/>
            </a:gs>
            <a:gs pos="100000">
              <a:srgbClr val="FFCC66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1040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56663" cy="5661025"/>
          </a:xfr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11188" y="5661025"/>
            <a:ext cx="8208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 b="1">
                <a:solidFill>
                  <a:srgbClr val="3333FF"/>
                </a:solidFill>
                <a:latin typeface="Comic Sans MS" pitchFamily="66" charset="0"/>
              </a:rPr>
              <a:t>Krásné Velikonoce a radost z každého prožitého dne vám přeje ... A.J.</a:t>
            </a:r>
          </a:p>
        </p:txBody>
      </p:sp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00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704850" cy="113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0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1371600" cy="155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00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5184"/>
            <a:ext cx="1219200" cy="124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age00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762000" cy="119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005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13176"/>
            <a:ext cx="100965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mage00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85184"/>
            <a:ext cx="9144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007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914400" cy="119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0" y="261938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="1" i="1" dirty="0">
                <a:cs typeface="Times New Roman" pitchFamily="18" charset="0"/>
              </a:rPr>
              <a:t>Panímámo zlatičká,</a:t>
            </a:r>
            <a:r>
              <a:rPr lang="cs-CZ" altLang="cs-CZ" b="1" i="1" dirty="0"/>
              <a:t> </a:t>
            </a:r>
            <a:r>
              <a:rPr lang="cs-CZ" altLang="cs-CZ" b="1" i="1" dirty="0">
                <a:cs typeface="Times New Roman" pitchFamily="18" charset="0"/>
              </a:rPr>
              <a:t>darujte nám vajíčka,</a:t>
            </a:r>
            <a:r>
              <a:rPr lang="cs-CZ" altLang="cs-CZ" b="1" i="1" dirty="0"/>
              <a:t> </a:t>
            </a:r>
            <a:r>
              <a:rPr lang="cs-CZ" altLang="cs-CZ" b="1" i="1" dirty="0">
                <a:cs typeface="Times New Roman" pitchFamily="18" charset="0"/>
              </a:rPr>
              <a:t>nedáte-li vajíčka,</a:t>
            </a:r>
            <a:r>
              <a:rPr lang="cs-CZ" altLang="cs-CZ" b="1" i="1" dirty="0"/>
              <a:t> </a:t>
            </a:r>
            <a:r>
              <a:rPr lang="cs-CZ" altLang="cs-CZ" b="1" i="1" dirty="0">
                <a:cs typeface="Times New Roman" pitchFamily="18" charset="0"/>
              </a:rPr>
              <a:t>uteče vám slepička</a:t>
            </a:r>
            <a:r>
              <a:rPr lang="cs-CZ" altLang="cs-CZ" b="1" i="1" dirty="0"/>
              <a:t> </a:t>
            </a:r>
            <a:r>
              <a:rPr lang="cs-CZ" altLang="cs-CZ" b="1" i="1" dirty="0">
                <a:cs typeface="Times New Roman" pitchFamily="18" charset="0"/>
              </a:rPr>
              <a:t>do horního rybníčka</a:t>
            </a:r>
            <a:r>
              <a:rPr lang="cs-CZ" altLang="cs-CZ" b="1" i="1" dirty="0"/>
              <a:t> </a:t>
            </a:r>
            <a:r>
              <a:rPr lang="cs-CZ" altLang="cs-CZ" b="1" i="1" dirty="0">
                <a:cs typeface="Times New Roman" pitchFamily="18" charset="0"/>
              </a:rPr>
              <a:t>a z rybníčka do louže,</a:t>
            </a:r>
            <a:r>
              <a:rPr lang="cs-CZ" altLang="cs-CZ" b="1" i="1" dirty="0"/>
              <a:t> </a:t>
            </a:r>
            <a:r>
              <a:rPr lang="cs-CZ" altLang="cs-CZ" b="1" i="1" dirty="0">
                <a:cs typeface="Times New Roman" pitchFamily="18" charset="0"/>
              </a:rPr>
              <a:t>kdo jí</a:t>
            </a:r>
            <a:r>
              <a:rPr lang="cs-CZ" altLang="cs-CZ" b="1" i="1" dirty="0"/>
              <a:t> </a:t>
            </a:r>
            <a:r>
              <a:rPr lang="cs-CZ" altLang="cs-CZ" b="1" i="1" dirty="0">
                <a:cs typeface="Times New Roman" pitchFamily="18" charset="0"/>
              </a:rPr>
              <a:t>odtud pomůže</a:t>
            </a:r>
            <a:r>
              <a:rPr lang="cs-CZ" altLang="cs-CZ" b="1" i="1" dirty="0"/>
              <a:t>?</a:t>
            </a:r>
            <a:r>
              <a:rPr lang="cs-CZ" altLang="cs-CZ" b="1" dirty="0">
                <a:latin typeface="Monotype Corsiva" pitchFamily="66" charset="0"/>
              </a:rPr>
              <a:t> 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292080" y="836712"/>
            <a:ext cx="374441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rgbClr val="660066"/>
                </a:solidFill>
                <a:latin typeface="Comic Sans MS" pitchFamily="66" charset="0"/>
              </a:rPr>
              <a:t>Příjemné prožití </a:t>
            </a:r>
            <a:r>
              <a:rPr lang="cs-CZ" altLang="cs-CZ" sz="2400" b="1" dirty="0" smtClean="0">
                <a:solidFill>
                  <a:srgbClr val="660066"/>
                </a:solidFill>
                <a:latin typeface="Comic Sans MS" pitchFamily="66" charset="0"/>
              </a:rPr>
              <a:t>svátků velikonočních, mír v duši a lásku v srdci, úsměv na tváři a dobré kamarády vedle sebe přeje Tonda.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660066"/>
                </a:solidFill>
                <a:latin typeface="Comic Sans MS" pitchFamily="66" charset="0"/>
              </a:rPr>
              <a:t>Děkuji za Vaše přání.  </a:t>
            </a:r>
            <a:endParaRPr lang="cs-CZ" altLang="cs-CZ" sz="24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49"/>
          <a:stretch/>
        </p:blipFill>
        <p:spPr>
          <a:xfrm>
            <a:off x="3149798" y="908268"/>
            <a:ext cx="2104396" cy="40329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Obrázek 11" descr="w3Q_193939_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251520" y="1628800"/>
            <a:ext cx="2962106" cy="24482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Tm="6000">
    <p:wedge/>
    <p:sndAc>
      <p:stSnd>
        <p:snd r:embed="rId2" name="chicken_balk818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Velikonoce 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irušek\Desktop\Občané Vysočan\To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2154096" cy="262831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velikonocni pozadi01 (14)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9217025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RAM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948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123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9275"/>
            <a:ext cx="8569325" cy="125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velikonoce07 (17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97425"/>
            <a:ext cx="1828800" cy="1414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84213" y="1989138"/>
            <a:ext cx="7704137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cs-CZ" altLang="cs-CZ" sz="3800" b="1" dirty="0">
                <a:latin typeface="Comic Sans MS" pitchFamily="66" charset="0"/>
              </a:rPr>
              <a:t>Všem kamarádům, přátelům a dobrým lidem.</a:t>
            </a:r>
            <a:br>
              <a:rPr lang="cs-CZ" altLang="cs-CZ" sz="3800" b="1" dirty="0">
                <a:latin typeface="Comic Sans MS" pitchFamily="66" charset="0"/>
              </a:rPr>
            </a:br>
            <a:r>
              <a:rPr lang="cs-CZ" altLang="cs-CZ" sz="3800" b="1" dirty="0">
                <a:latin typeface="Comic Sans MS" pitchFamily="66" charset="0"/>
              </a:rPr>
              <a:t> Přeji vám, prožití velikonočních svátků vesele, ať jaro hřeje vás na duši i na těle.</a:t>
            </a:r>
          </a:p>
        </p:txBody>
      </p:sp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AutoShape 2" descr="https://email.seznam.cz/imageresize/?width=1920&amp;height=930&amp;mid=36430&amp;aid=9&amp;uid=14216845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34925" y="-76200"/>
            <a:ext cx="8096250" cy="664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652" name="AutoShape 4" descr="https://email.seznam.cz/imageresize/?width=1920&amp;height=930&amp;mid=36430&amp;aid=9&amp;uid=14216845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34925" y="-76200"/>
            <a:ext cx="8096250" cy="664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eľká noc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429552" cy="5715039"/>
          </a:xfrm>
          <a:prstGeom prst="rect">
            <a:avLst/>
          </a:prstGeom>
        </p:spPr>
      </p:pic>
      <p:pic>
        <p:nvPicPr>
          <p:cNvPr id="3" name="Obrázek 2" descr="anyaknapi-kepkeretek0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veri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01122" cy="6858000"/>
          </a:xfrm>
          <a:prstGeom prst="rect">
            <a:avLst/>
          </a:prstGeom>
        </p:spPr>
      </p:pic>
      <p:pic>
        <p:nvPicPr>
          <p:cNvPr id="31" name="Obrázek 30" descr="anyaknapi-kepkeretek0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66"/>
            <a:ext cx="6715172" cy="6215106"/>
          </a:xfrm>
          <a:prstGeom prst="rect">
            <a:avLst/>
          </a:prstGeom>
        </p:spPr>
      </p:pic>
      <p:pic>
        <p:nvPicPr>
          <p:cNvPr id="5" name="Obrázek 4" descr="anyaknapi-kepkeretek0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elikonoční přání 2017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Velikonoční přání 2017</Template>
  <TotalTime>42</TotalTime>
  <Words>109</Words>
  <Application>Microsoft Office PowerPoint</Application>
  <PresentationFormat>Předvádění na obrazovce (4:3)</PresentationFormat>
  <Paragraphs>14</Paragraphs>
  <Slides>17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Velikonoční přání 2017</vt:lpstr>
      <vt:lpstr>Opona</vt:lpstr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</dc:creator>
  <cp:lastModifiedBy>HP</cp:lastModifiedBy>
  <cp:revision>5</cp:revision>
  <dcterms:created xsi:type="dcterms:W3CDTF">2018-03-28T09:13:03Z</dcterms:created>
  <dcterms:modified xsi:type="dcterms:W3CDTF">2018-03-28T15:16:30Z</dcterms:modified>
</cp:coreProperties>
</file>