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6" r:id="rId2"/>
    <p:sldId id="259" r:id="rId3"/>
    <p:sldId id="257" r:id="rId4"/>
    <p:sldId id="262" r:id="rId5"/>
    <p:sldId id="261" r:id="rId6"/>
    <p:sldId id="267" r:id="rId7"/>
    <p:sldId id="264" r:id="rId8"/>
    <p:sldId id="263" r:id="rId9"/>
    <p:sldId id="265" r:id="rId10"/>
    <p:sldId id="268" r:id="rId11"/>
    <p:sldId id="260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D3D3"/>
    <a:srgbClr val="FAF8E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5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9205DF-4376-4E46-8AAD-F7DFBBBE4E4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473BD85-2729-4BB6-B211-B80F23E62C7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C226E-995E-4A7B-8993-5DBEDC6037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1CCDD-62FD-40CB-B3F9-B4B770D6CD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EB3DD-FB42-44DF-A683-D36B1AEA63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A656A-800A-49AB-9DAB-0711FEF760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AA1D5-9966-4580-BF9A-D20F33D771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CECBE-AD2F-4C2A-8607-7F287E16AD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BD785-7FA7-413D-807D-CC9795F4A8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D0DE0-DF5B-45BE-BC97-3D98326306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0C951-9C46-4FEC-A237-EB22734C1A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A11D5-C86C-4942-BD1E-8BD8F8924A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5FFE1-DC5E-4AF3-A9E2-ECF7B64B20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F10352-8463-456E-942A-AE8D88119D1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7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irušek\Desktop\Jaro 19\ves ve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8407400" cy="630555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TextovéPole 4"/>
          <p:cNvSpPr txBox="1"/>
          <p:nvPr/>
        </p:nvSpPr>
        <p:spPr>
          <a:xfrm>
            <a:off x="2590800" y="5029200"/>
            <a:ext cx="15240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Vivaldi" pitchFamily="66" charset="0"/>
              </a:rPr>
              <a:t>Antonín</a:t>
            </a:r>
            <a:endParaRPr lang="cs-CZ" sz="3600" b="1" dirty="0">
              <a:latin typeface="Vivaldi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6200" y="228600"/>
            <a:ext cx="9067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urlz MT" pitchFamily="82" charset="0"/>
              </a:rPr>
              <a:t>Slunečné a spokojené velikonoce všem dobrým lidem</a:t>
            </a:r>
            <a:endParaRPr lang="cs-CZ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urlz MT" pitchFamily="82" charset="0"/>
            </a:endParaRPr>
          </a:p>
        </p:txBody>
      </p:sp>
    </p:spTree>
  </p:cSld>
  <p:clrMapOvr>
    <a:masterClrMapping/>
  </p:clrMapOvr>
  <p:transition spd="slow" advTm="7000">
    <p:sndAc>
      <p:stSnd>
        <p:snd r:embed="rId2" name="Aby nás pán Búh miloval-1,32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ond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077200" cy="6586985"/>
          </a:xfrm>
          <a:effectLst>
            <a:softEdge rad="317500"/>
          </a:effectLst>
        </p:spPr>
      </p:pic>
    </p:spTree>
  </p:cSld>
  <p:clrMapOvr>
    <a:masterClrMapping/>
  </p:clrMapOvr>
  <p:transition spd="slow" advTm="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velk.jpg"/>
          <p:cNvPicPr>
            <a:picLocks noChangeAspect="1"/>
          </p:cNvPicPr>
          <p:nvPr/>
        </p:nvPicPr>
        <p:blipFill>
          <a:blip r:embed="rId2" cstate="print"/>
          <a:srcRect b="11748"/>
          <a:stretch>
            <a:fillRect/>
          </a:stretch>
        </p:blipFill>
        <p:spPr>
          <a:xfrm>
            <a:off x="685800" y="0"/>
            <a:ext cx="8096250" cy="58674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685800" y="5410200"/>
            <a:ext cx="8229600" cy="1295400"/>
          </a:xfrm>
        </p:spPr>
        <p:txBody>
          <a:bodyPr/>
          <a:lstStyle/>
          <a:p>
            <a:r>
              <a:rPr lang="cs-CZ" b="1" dirty="0" smtClean="0">
                <a:latin typeface="French Script MT" pitchFamily="66" charset="0"/>
              </a:rPr>
              <a:t>Jsem moc rád, že je kolem sebe mám Antonín</a:t>
            </a:r>
            <a:endParaRPr lang="cs-CZ" b="1" dirty="0">
              <a:latin typeface="French Script MT" pitchFamily="66" charset="0"/>
            </a:endParaRPr>
          </a:p>
        </p:txBody>
      </p:sp>
    </p:spTree>
  </p:cSld>
  <p:clrMapOvr>
    <a:masterClrMapping/>
  </p:clrMapOvr>
  <p:transition spd="slow"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411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slow" advTm="7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7848600" cy="639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slow"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ut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33400" y="228600"/>
            <a:ext cx="7924800" cy="6461125"/>
          </a:xfrm>
          <a:effectLst>
            <a:softEdge rad="317500"/>
          </a:effectLst>
        </p:spPr>
      </p:pic>
    </p:spTree>
  </p:cSld>
  <p:clrMapOvr>
    <a:masterClrMapping/>
  </p:clrMapOvr>
  <p:transition spd="slow" advTm="7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"/>
            <a:ext cx="809625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slow" advTm="7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4" descr="č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5800" y="228600"/>
            <a:ext cx="7848893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slow" advTm="7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0"/>
            <a:ext cx="8411688" cy="6858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7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s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8411688" cy="6858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7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1000" y="152400"/>
            <a:ext cx="803783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slow" advTm="7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Předvádění na obrazovce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Default Design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Jsem moc rád, že je kolem sebe mám Antonín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Permission to this presentation is  currently restricted. This presentation can  be opened by Microsoft Office 11 Beta  or a viewer. For more information,  go to http://office.microsoft.com/viewer.</dc:title>
  <dc:creator/>
  <cp:lastModifiedBy/>
  <cp:revision>83</cp:revision>
  <dcterms:created xsi:type="dcterms:W3CDTF">2004-11-02T00:56:24Z</dcterms:created>
  <dcterms:modified xsi:type="dcterms:W3CDTF">2019-04-20T11:06:18Z</dcterms:modified>
</cp:coreProperties>
</file>