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92" r:id="rId5"/>
    <p:sldId id="288" r:id="rId6"/>
    <p:sldId id="297" r:id="rId7"/>
    <p:sldId id="316" r:id="rId8"/>
    <p:sldId id="339" r:id="rId9"/>
    <p:sldId id="300" r:id="rId10"/>
    <p:sldId id="318" r:id="rId11"/>
    <p:sldId id="308" r:id="rId12"/>
    <p:sldId id="330" r:id="rId13"/>
    <p:sldId id="303" r:id="rId14"/>
    <p:sldId id="304" r:id="rId15"/>
    <p:sldId id="332" r:id="rId16"/>
    <p:sldId id="302" r:id="rId17"/>
    <p:sldId id="307" r:id="rId18"/>
    <p:sldId id="294" r:id="rId19"/>
    <p:sldId id="343" r:id="rId20"/>
    <p:sldId id="312" r:id="rId21"/>
    <p:sldId id="319" r:id="rId22"/>
    <p:sldId id="342" r:id="rId23"/>
    <p:sldId id="321" r:id="rId24"/>
    <p:sldId id="341" r:id="rId25"/>
    <p:sldId id="340" r:id="rId26"/>
    <p:sldId id="273" r:id="rId27"/>
    <p:sldId id="317" r:id="rId28"/>
    <p:sldId id="328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1CF0-956F-4F6F-B7EB-E0D73E159A2A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D2A6-7996-40C5-9482-7C79AEAEFD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9C4D-6E25-4C94-B16D-E65E4CEDC79C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3E17-18C0-4819-A925-3C23F6737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8245-FBE3-49C2-8D5B-362A4CE27B2B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1D32-E18A-4A01-BA56-C136BA5A72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9D97-79C7-4E90-8854-7DB532A7772D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CB64-B94F-47E7-8905-69A0EE8F29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BBBB-B895-48DA-9C55-8D01158410E7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7280-D92E-4F8A-8450-41E8ED5654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A51B-A534-417F-B4EE-CC2716C14B6A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E8F7-827F-4C63-BA64-36690F9D6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FCF6-A037-4047-80E1-4585978B704C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3E95-CE4F-4C9F-BE89-AAB8F84484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B088-8084-4704-A4DB-5046506E627F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43F4-0339-4E06-8E25-B513C4E6AD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FFA5-D832-4CDF-8E3B-DAFFFF31A8C5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6DE3-7D06-48C0-8B51-CC5E9962D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013-FC55-488B-A839-2AFE48D1B210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CF0D-FE47-4F89-A998-9C743F8F0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0001-A3CA-4206-AEB9-EE3F39C49122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FFC0-891D-4CBA-BFC7-745FE9E791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EC37-E115-49C7-8901-2AF60923019F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AD1-B52B-4E2E-A176-6387C0335A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9877-9238-4D43-9757-E166C98CC9BA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BD18-BA58-4E0F-9501-A1199B9DE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5DE7-03C5-46F2-B117-0E2BDDD6CB87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0A98-2975-47D9-BE58-B1346F3C87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9D1E-C918-47B0-BA0F-0ACA3547BCB5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3B48-2F69-4782-BD91-D10EB6486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C60D-1AEB-4391-A921-CEBD5573DA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9A08-C36F-42D9-B76B-5A469CF6B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DCA3-9B15-47F0-AF50-1EC6DFA86D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8403-DEA2-479C-9380-65E8D8F951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791A-71D2-4A1F-91C6-BDAB8CE0D9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32B8-7616-46A5-8DD2-93F4ACDBCB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AD41-DFAC-4EDC-84D7-E41AE849B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5289-A63A-46EF-B142-EA23DBC1F680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D4D2-360E-46E3-80A0-AE0BA01C72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D835-4B57-41D1-99F0-00192B1FCF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6D21-D505-4221-99E7-74A96F58C4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7CC2-E5A6-4D5B-A904-E389EF704B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FA84-C15A-410F-A793-F1DDC7680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9A80-8ED0-4B49-A088-C922C3E42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25E6-6DB4-48A5-80C4-BA627C3E7D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CF09-3337-41DD-AA34-FADF9FEE68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3C7C-14BD-40C1-8C57-8E61F0BAC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23D1-283D-47D8-8792-D69BD253F5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6E6D-1D50-4057-BF7F-75BBE4AC21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B87D-8A8E-44F4-9ECA-98E14AEE22B3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70B8-D1BB-432B-BE65-53808D1134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1DDF-A429-4783-AA42-3CB63BF6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AE1A-0FED-42A3-8CCC-9DB0DB77DF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52CF-CDA8-41C7-B125-EFA8E28391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A561-D615-46DC-A3F9-435E0B162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CCAC-ED20-4A28-9F0B-DD51DCC011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D25-6ADA-4DD5-BE5B-08063AB7559B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385C-0F8C-4E70-B204-1732E5B2D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5E7A-D92E-4AC5-A659-8DA224DE5661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DFF4-8DAD-4DD9-94EB-CFC865C1D9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B74D-2D55-4E4B-8F23-B51BBB977C17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2BC4-AD75-4519-90F8-B875EEAF4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004-17E8-4B81-8ADD-1943DFA29CD6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C4F2-E29A-42C0-9744-FBA065094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B0AC-42FF-43DB-9D20-30E843176284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3A9E-E0D6-4586-9859-91B37A83F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40BF9-449A-4755-9EC7-BF6423BAF2E1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8B59D-CE01-4C41-BCE3-CFC099CA56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6" r:id="rId2"/>
    <p:sldLayoutId id="214748376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67" r:id="rId9"/>
    <p:sldLayoutId id="2147483730" r:id="rId10"/>
    <p:sldLayoutId id="2147483729" r:id="rId11"/>
  </p:sldLayoutIdLst>
  <p:transition spd="slow" advTm="6000">
    <p:fade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579B460-C46A-432E-AFCE-7D6E96F879D9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2C4EF38-62FB-4AA8-A231-DB5304C35A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42" r:id="rId2"/>
    <p:sldLayoutId id="2147483769" r:id="rId3"/>
    <p:sldLayoutId id="2147483741" r:id="rId4"/>
    <p:sldLayoutId id="2147483770" r:id="rId5"/>
    <p:sldLayoutId id="2147483740" r:id="rId6"/>
    <p:sldLayoutId id="2147483739" r:id="rId7"/>
    <p:sldLayoutId id="2147483771" r:id="rId8"/>
    <p:sldLayoutId id="2147483772" r:id="rId9"/>
    <p:sldLayoutId id="2147483738" r:id="rId10"/>
    <p:sldLayoutId id="2147483737" r:id="rId11"/>
  </p:sldLayoutIdLst>
  <p:transition spd="slow" advTm="6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CCFF"/>
            </a:gs>
            <a:gs pos="100000">
              <a:srgbClr val="1406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F26636F-C4FD-497C-9604-75B665D0AD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ransition spd="slow" advTm="6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7420B1-769A-4635-BD82-5C243476FA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 advTm="6000">
    <p:fad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odnadpis 2"/>
          <p:cNvSpPr>
            <a:spLocks noGrp="1"/>
          </p:cNvSpPr>
          <p:nvPr>
            <p:ph type="subTitle" idx="1"/>
          </p:nvPr>
        </p:nvSpPr>
        <p:spPr>
          <a:xfrm>
            <a:off x="700088" y="5070475"/>
            <a:ext cx="8328025" cy="1787525"/>
          </a:xfrm>
        </p:spPr>
        <p:txBody>
          <a:bodyPr/>
          <a:lstStyle/>
          <a:p>
            <a:pPr algn="ctr" eaLnBrk="1" hangingPunct="1"/>
            <a:r>
              <a:rPr lang="cs-CZ" sz="2400" b="1">
                <a:latin typeface="Algerian" pitchFamily="82" charset="0"/>
              </a:rPr>
              <a:t>Vysočany 30 září 2016.</a:t>
            </a:r>
          </a:p>
          <a:p>
            <a:pPr algn="ctr" eaLnBrk="1" hangingPunct="1"/>
            <a:r>
              <a:rPr lang="cs-CZ" sz="2400" b="1">
                <a:latin typeface="Algerian" pitchFamily="82" charset="0"/>
              </a:rPr>
              <a:t>Nevěda, jak si zlepšit moje dýchání, vydal jsem se zase k našemu rybníčku, podívat se, jak nám jeho okolí  zlátne.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488" y="6092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Obrázek 5"/>
          <p:cNvPicPr>
            <a:picLocks noChangeAspect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25400" y="-444500"/>
            <a:ext cx="91186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939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9395" name="Obrázek 4"/>
          <p:cNvPicPr>
            <a:picLocks noChangeAspect="1"/>
          </p:cNvPicPr>
          <p:nvPr/>
        </p:nvPicPr>
        <p:blipFill>
          <a:blip r:embed="rId2">
            <a:lum contrast="18000"/>
          </a:blip>
          <a:srcRect r="8691"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6041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60419" name="Obrázek 4"/>
          <p:cNvPicPr>
            <a:picLocks noChangeAspect="1"/>
          </p:cNvPicPr>
          <p:nvPr/>
        </p:nvPicPr>
        <p:blipFill>
          <a:blip r:embed="rId2"/>
          <a:srcRect r="7738"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5431496"/>
            <a:ext cx="9288016" cy="1300743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Tentokrát jsem se šel podívat, jak jsou na tom rybáři. Podivil jsem se, že je tam zrovna kamarád Pepek Pírek. Měl na návštěvě synovce, také rybáře a tak seděli pěkně v klidu, bylo ještě teploučko a byla to pohoda. Tak jsem se optal, jak berou. Jde to, povídá Pepek.</a:t>
            </a:r>
          </a:p>
        </p:txBody>
      </p:sp>
      <p:pic>
        <p:nvPicPr>
          <p:cNvPr id="61442" name="Obrázek 3"/>
          <p:cNvPicPr>
            <a:picLocks noChangeAspect="1"/>
          </p:cNvPicPr>
          <p:nvPr/>
        </p:nvPicPr>
        <p:blipFill>
          <a:blip r:embed="rId2"/>
          <a:srcRect t="6908"/>
          <a:stretch>
            <a:fillRect/>
          </a:stretch>
        </p:blipFill>
        <p:spPr bwMode="auto">
          <a:xfrm>
            <a:off x="0" y="-242888"/>
            <a:ext cx="9144000" cy="567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23462"/>
            <a:ext cx="1825352" cy="6858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Tak Tondo, tady mám jednoho candáta, 55 cm, tak večer budeme s rodinou grilovat.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Do večera budou další.</a:t>
            </a:r>
          </a:p>
        </p:txBody>
      </p:sp>
      <p:pic>
        <p:nvPicPr>
          <p:cNvPr id="62466" name="Obrázek 3"/>
          <p:cNvPicPr>
            <a:picLocks noChangeAspect="1"/>
          </p:cNvPicPr>
          <p:nvPr/>
        </p:nvPicPr>
        <p:blipFill>
          <a:blip r:embed="rId2"/>
          <a:srcRect l="6873" r="54065"/>
          <a:stretch>
            <a:fillRect/>
          </a:stretch>
        </p:blipFill>
        <p:spPr bwMode="auto">
          <a:xfrm>
            <a:off x="0" y="-9525"/>
            <a:ext cx="3527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Zástupný symbol pro obsah 3"/>
          <p:cNvPicPr>
            <a:picLocks noChangeAspect="1"/>
          </p:cNvPicPr>
          <p:nvPr/>
        </p:nvPicPr>
        <p:blipFill>
          <a:blip r:embed="rId3"/>
          <a:srcRect l="14410" r="3848"/>
          <a:stretch>
            <a:fillRect/>
          </a:stretch>
        </p:blipFill>
        <p:spPr bwMode="auto">
          <a:xfrm>
            <a:off x="5029200" y="23813"/>
            <a:ext cx="392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6381328"/>
            <a:ext cx="9576048" cy="476672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Ještě jsem se vydal do Houska, pořídit několik snímků </a:t>
            </a:r>
            <a:r>
              <a:rPr lang="cs-CZ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Molenburku</a:t>
            </a:r>
            <a:endParaRPr lang="cs-CZ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rcRect t="35358"/>
          <a:stretch>
            <a:fillRect/>
          </a:stretch>
        </p:blipFill>
        <p:spPr bwMode="auto">
          <a:xfrm>
            <a:off x="20638" y="0"/>
            <a:ext cx="9144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Zástupný symbol pro obsah 8"/>
          <p:cNvPicPr>
            <a:picLocks noChangeAspect="1"/>
          </p:cNvPicPr>
          <p:nvPr/>
        </p:nvPicPr>
        <p:blipFill>
          <a:blip r:embed="rId3"/>
          <a:srcRect t="35156" b="13239"/>
          <a:stretch>
            <a:fillRect/>
          </a:stretch>
        </p:blipFill>
        <p:spPr bwMode="auto">
          <a:xfrm>
            <a:off x="20638" y="3284538"/>
            <a:ext cx="9144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6451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 t="18571"/>
          <a:stretch>
            <a:fillRect/>
          </a:stretch>
        </p:blipFill>
        <p:spPr bwMode="auto">
          <a:xfrm>
            <a:off x="0" y="14288"/>
            <a:ext cx="91440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 t="42500" b="16965"/>
          <a:stretch>
            <a:fillRect/>
          </a:stretch>
        </p:blipFill>
        <p:spPr bwMode="auto">
          <a:xfrm>
            <a:off x="0" y="4386263"/>
            <a:ext cx="91440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6553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 t="29504"/>
          <a:stretch>
            <a:fillRect/>
          </a:stretch>
        </p:blipFill>
        <p:spPr bwMode="auto">
          <a:xfrm>
            <a:off x="-9525" y="-1588"/>
            <a:ext cx="9144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 t="40236"/>
          <a:stretch>
            <a:fillRect/>
          </a:stretch>
        </p:blipFill>
        <p:spPr bwMode="auto">
          <a:xfrm>
            <a:off x="20638" y="3238500"/>
            <a:ext cx="9144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6656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66563" name="Obrázek 3"/>
          <p:cNvPicPr>
            <a:picLocks noChangeAspect="1"/>
          </p:cNvPicPr>
          <p:nvPr/>
        </p:nvPicPr>
        <p:blipFill>
          <a:blip r:embed="rId2">
            <a:lum bright="-6000"/>
          </a:blip>
          <a:srcRect r="6429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pic>
        <p:nvPicPr>
          <p:cNvPr id="67586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contrast="36000"/>
          </a:blip>
          <a:srcRect r="8183"/>
          <a:stretch>
            <a:fillRect/>
          </a:stretch>
        </p:blipFill>
        <p:spPr>
          <a:xfrm>
            <a:off x="0" y="0"/>
            <a:ext cx="9096375" cy="6858000"/>
          </a:xfrm>
        </p:spPr>
      </p:pic>
    </p:spTree>
  </p:cSld>
  <p:clrMapOvr>
    <a:masterClrMapping/>
  </p:clrMapOvr>
  <p:transition spd="slow" advTm="6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6861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68611" name="Zástupný symbol pro obsah 3"/>
          <p:cNvPicPr>
            <a:picLocks noChangeAspect="1"/>
          </p:cNvPicPr>
          <p:nvPr/>
        </p:nvPicPr>
        <p:blipFill>
          <a:blip r:embed="rId2">
            <a:lum bright="12000" contrast="18000"/>
          </a:blip>
          <a:srcRect t="43948"/>
          <a:stretch>
            <a:fillRect/>
          </a:stretch>
        </p:blipFill>
        <p:spPr bwMode="auto">
          <a:xfrm>
            <a:off x="4763" y="0"/>
            <a:ext cx="91392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Obrázek 4"/>
          <p:cNvPicPr>
            <a:picLocks noChangeAspect="1"/>
          </p:cNvPicPr>
          <p:nvPr/>
        </p:nvPicPr>
        <p:blipFill>
          <a:blip r:embed="rId3">
            <a:lum contrast="12000"/>
          </a:blip>
          <a:srcRect t="45477"/>
          <a:stretch>
            <a:fillRect/>
          </a:stretch>
        </p:blipFill>
        <p:spPr bwMode="auto">
          <a:xfrm>
            <a:off x="0" y="3533775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pic>
        <p:nvPicPr>
          <p:cNvPr id="51202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94513"/>
          </a:xfrm>
        </p:spPr>
      </p:pic>
    </p:spTree>
  </p:cSld>
  <p:clrMapOvr>
    <a:masterClrMapping/>
  </p:clrMapOvr>
  <p:transition spd="slow" advTm="6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pic>
        <p:nvPicPr>
          <p:cNvPr id="69634" name="Obrázek 4"/>
          <p:cNvPicPr>
            <a:picLocks noChangeAspect="1"/>
          </p:cNvPicPr>
          <p:nvPr/>
        </p:nvPicPr>
        <p:blipFill>
          <a:blip r:embed="rId2"/>
          <a:srcRect l="10239"/>
          <a:stretch>
            <a:fillRect/>
          </a:stretch>
        </p:blipFill>
        <p:spPr bwMode="auto">
          <a:xfrm>
            <a:off x="-60325" y="22225"/>
            <a:ext cx="920432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Zástupný symbol pro obsah 1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  <p:transition spd="slow" advTm="6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7065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0659" name="Obrázek 3"/>
          <p:cNvPicPr>
            <a:picLocks noChangeAspect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-315913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7168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1683" name="Obrázek 3"/>
          <p:cNvPicPr>
            <a:picLocks noChangeAspect="1"/>
          </p:cNvPicPr>
          <p:nvPr/>
        </p:nvPicPr>
        <p:blipFill>
          <a:blip r:embed="rId2"/>
          <a:srcRect l="2261" r="4405"/>
          <a:stretch>
            <a:fillRect/>
          </a:stretch>
        </p:blipFill>
        <p:spPr bwMode="auto">
          <a:xfrm>
            <a:off x="4763" y="15875"/>
            <a:ext cx="9139237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7270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2707" name="Obrázek 3"/>
          <p:cNvPicPr>
            <a:picLocks noChangeAspect="1"/>
          </p:cNvPicPr>
          <p:nvPr/>
        </p:nvPicPr>
        <p:blipFill>
          <a:blip r:embed="rId2"/>
          <a:srcRect r="5595"/>
          <a:stretch>
            <a:fillRect/>
          </a:stretch>
        </p:blipFill>
        <p:spPr bwMode="auto">
          <a:xfrm>
            <a:off x="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7373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3731" name="Obrázek 3"/>
          <p:cNvPicPr>
            <a:picLocks noChangeAspect="1"/>
          </p:cNvPicPr>
          <p:nvPr/>
        </p:nvPicPr>
        <p:blipFill>
          <a:blip r:embed="rId2"/>
          <a:srcRect r="8214"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4583" y="5661248"/>
            <a:ext cx="8640960" cy="121704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Old English Text MT" panose="03040902040508030806" pitchFamily="66" charset="0"/>
              </a:rPr>
              <a:t>Dá-li Bůh, tak zase někdy příště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Old English Text MT" panose="03040902040508030806" pitchFamily="66" charset="0"/>
              </a:rPr>
              <a:t>.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4755" name="Obrázek 3"/>
          <p:cNvPicPr>
            <a:picLocks noChangeAspect="1"/>
          </p:cNvPicPr>
          <p:nvPr/>
        </p:nvPicPr>
        <p:blipFill>
          <a:blip r:embed="rId2"/>
          <a:srcRect t="8214"/>
          <a:stretch>
            <a:fillRect/>
          </a:stretch>
        </p:blipFill>
        <p:spPr bwMode="auto">
          <a:xfrm>
            <a:off x="9525" y="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452320" y="5601016"/>
            <a:ext cx="15121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0" dirty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latin typeface="Bernard MT Condensed" pitchFamily="18" charset="0"/>
                <a:cs typeface="+mn-cs"/>
              </a:rPr>
              <a:t>J.A.</a:t>
            </a: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222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2227" name="Zástupný symbol pro obsah 3"/>
          <p:cNvPicPr>
            <a:picLocks noChangeAspect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094788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pic>
        <p:nvPicPr>
          <p:cNvPr id="53250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bright="6000" contrast="12000"/>
          </a:blip>
          <a:srcRect r="6554"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ransition spd="slow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427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4275" name="Obrázek 3"/>
          <p:cNvPicPr>
            <a:picLocks noChangeAspect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529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5299" name="Obrázek 6"/>
          <p:cNvPicPr>
            <a:picLocks noChangeAspect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-134938" y="0"/>
            <a:ext cx="927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632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6323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2075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pic>
        <p:nvPicPr>
          <p:cNvPr id="57346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36725" y="731838"/>
            <a:ext cx="5213350" cy="3475037"/>
          </a:xfrm>
        </p:spPr>
      </p:pic>
      <p:pic>
        <p:nvPicPr>
          <p:cNvPr id="57347" name="Obrázek 4"/>
          <p:cNvPicPr>
            <a:picLocks noChangeAspect="1"/>
          </p:cNvPicPr>
          <p:nvPr/>
        </p:nvPicPr>
        <p:blipFill>
          <a:blip r:embed="rId3"/>
          <a:srcRect r="8333"/>
          <a:stretch>
            <a:fillRect/>
          </a:stretch>
        </p:blipFill>
        <p:spPr bwMode="auto">
          <a:xfrm>
            <a:off x="0" y="3175"/>
            <a:ext cx="917098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cs-CZ"/>
          </a:p>
        </p:txBody>
      </p:sp>
      <p:sp>
        <p:nvSpPr>
          <p:cNvPr id="5837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8371" name="Obrázek 4"/>
          <p:cNvPicPr>
            <a:picLocks noChangeAspect="1"/>
          </p:cNvPicPr>
          <p:nvPr/>
        </p:nvPicPr>
        <p:blipFill>
          <a:blip r:embed="rId2"/>
          <a:srcRect l="10477"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</Template>
  <TotalTime>112</TotalTime>
  <Words>137</Words>
  <Application>Microsoft Office PowerPoint</Application>
  <PresentationFormat>Předvádění na obrazovce (4:3)</PresentationFormat>
  <Paragraphs>7</Paragraphs>
  <Slides>25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25</vt:i4>
      </vt:variant>
    </vt:vector>
  </HeadingPairs>
  <TitlesOfParts>
    <vt:vector size="39" baseType="lpstr">
      <vt:lpstr>Algerian</vt:lpstr>
      <vt:lpstr>Arial</vt:lpstr>
      <vt:lpstr>Bernard MT Condensed</vt:lpstr>
      <vt:lpstr>Comic Sans MS</vt:lpstr>
      <vt:lpstr>Georgia</vt:lpstr>
      <vt:lpstr>Old English Text MT</vt:lpstr>
      <vt:lpstr>Palatino Linotype</vt:lpstr>
      <vt:lpstr>Times New Roman</vt:lpstr>
      <vt:lpstr>Trebuchet MS</vt:lpstr>
      <vt:lpstr>Wingdings</vt:lpstr>
      <vt:lpstr>D</vt:lpstr>
      <vt:lpstr>Živly</vt:lpstr>
      <vt:lpstr>Výchozí návrh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Tentokrát jsem se šel podívat, jak jsou na tom rybáři. Podivil jsem se, že je tam zrovna kamarád Pepek Pírek. Měl na návštěvě synovce, také rybáře a tak seděli pěkně v klidu, bylo ještě teploučko a byla to pohoda. Tak jsem se optal, jak berou. Jde to, povídá Pepek.</vt:lpstr>
      <vt:lpstr>Tak Tondo, tady mám jednoho candáta, 55 cm, tak večer budeme s rodinou grilovat. Do večera budou další.</vt:lpstr>
      <vt:lpstr>Ještě jsem se vydal do Houska, pořídit několik snímků Molenburku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Dá-li Bůh, tak zase někdy příště.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Antonín Jirušek</dc:creator>
  <cp:lastModifiedBy>Antonín Jirušek</cp:lastModifiedBy>
  <cp:revision>14</cp:revision>
  <dcterms:created xsi:type="dcterms:W3CDTF">2016-09-29T14:52:51Z</dcterms:created>
  <dcterms:modified xsi:type="dcterms:W3CDTF">2020-10-27T12:46:21Z</dcterms:modified>
</cp:coreProperties>
</file>