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8" r:id="rId3"/>
    <p:sldId id="257" r:id="rId4"/>
    <p:sldId id="271" r:id="rId5"/>
    <p:sldId id="256" r:id="rId6"/>
    <p:sldId id="260" r:id="rId7"/>
    <p:sldId id="270" r:id="rId8"/>
    <p:sldId id="263" r:id="rId9"/>
    <p:sldId id="269" r:id="rId10"/>
    <p:sldId id="268" r:id="rId11"/>
    <p:sldId id="266" r:id="rId12"/>
    <p:sldId id="264" r:id="rId13"/>
    <p:sldId id="272" r:id="rId14"/>
    <p:sldId id="262" r:id="rId15"/>
    <p:sldId id="274" r:id="rId16"/>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89F228B4-ADEE-4468-8964-E6820B2159EF}" type="datetimeFigureOut">
              <a:rPr lang="cs-CZ" smtClean="0"/>
              <a:pPr/>
              <a:t>17.05.2018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1C2C11F-5218-45A8-A981-4E8506F17548}" type="slidenum">
              <a:rPr lang="cs-CZ" smtClean="0"/>
              <a:pPr/>
              <a:t>‹#›</a:t>
            </a:fld>
            <a:endParaRPr lang="cs-CZ"/>
          </a:p>
        </p:txBody>
      </p:sp>
    </p:spTree>
  </p:cSld>
  <p:clrMapOvr>
    <a:masterClrMapping/>
  </p:clrMapOvr>
  <p:transition advTm="6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9F228B4-ADEE-4468-8964-E6820B2159EF}" type="datetimeFigureOut">
              <a:rPr lang="cs-CZ" smtClean="0"/>
              <a:pPr/>
              <a:t>17.05.2018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1C2C11F-5218-45A8-A981-4E8506F17548}" type="slidenum">
              <a:rPr lang="cs-CZ" smtClean="0"/>
              <a:pPr/>
              <a:t>‹#›</a:t>
            </a:fld>
            <a:endParaRPr lang="cs-CZ"/>
          </a:p>
        </p:txBody>
      </p:sp>
    </p:spTree>
  </p:cSld>
  <p:clrMapOvr>
    <a:masterClrMapping/>
  </p:clrMapOvr>
  <p:transition advTm="6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9F228B4-ADEE-4468-8964-E6820B2159EF}" type="datetimeFigureOut">
              <a:rPr lang="cs-CZ" smtClean="0"/>
              <a:pPr/>
              <a:t>17.05.2018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1C2C11F-5218-45A8-A981-4E8506F17548}" type="slidenum">
              <a:rPr lang="cs-CZ" smtClean="0"/>
              <a:pPr/>
              <a:t>‹#›</a:t>
            </a:fld>
            <a:endParaRPr lang="cs-CZ"/>
          </a:p>
        </p:txBody>
      </p:sp>
    </p:spTree>
  </p:cSld>
  <p:clrMapOvr>
    <a:masterClrMapping/>
  </p:clrMapOvr>
  <p:transition advTm="6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9F228B4-ADEE-4468-8964-E6820B2159EF}" type="datetimeFigureOut">
              <a:rPr lang="cs-CZ" smtClean="0"/>
              <a:pPr/>
              <a:t>17.05.2018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1C2C11F-5218-45A8-A981-4E8506F17548}" type="slidenum">
              <a:rPr lang="cs-CZ" smtClean="0"/>
              <a:pPr/>
              <a:t>‹#›</a:t>
            </a:fld>
            <a:endParaRPr lang="cs-CZ"/>
          </a:p>
        </p:txBody>
      </p:sp>
    </p:spTree>
  </p:cSld>
  <p:clrMapOvr>
    <a:masterClrMapping/>
  </p:clrMapOvr>
  <p:transition advTm="6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89F228B4-ADEE-4468-8964-E6820B2159EF}" type="datetimeFigureOut">
              <a:rPr lang="cs-CZ" smtClean="0"/>
              <a:pPr/>
              <a:t>17.05.2018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1C2C11F-5218-45A8-A981-4E8506F17548}" type="slidenum">
              <a:rPr lang="cs-CZ" smtClean="0"/>
              <a:pPr/>
              <a:t>‹#›</a:t>
            </a:fld>
            <a:endParaRPr lang="cs-CZ"/>
          </a:p>
        </p:txBody>
      </p:sp>
    </p:spTree>
  </p:cSld>
  <p:clrMapOvr>
    <a:masterClrMapping/>
  </p:clrMapOvr>
  <p:transition advTm="6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89F228B4-ADEE-4468-8964-E6820B2159EF}" type="datetimeFigureOut">
              <a:rPr lang="cs-CZ" smtClean="0"/>
              <a:pPr/>
              <a:t>17.05.2018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1C2C11F-5218-45A8-A981-4E8506F17548}" type="slidenum">
              <a:rPr lang="cs-CZ" smtClean="0"/>
              <a:pPr/>
              <a:t>‹#›</a:t>
            </a:fld>
            <a:endParaRPr lang="cs-CZ"/>
          </a:p>
        </p:txBody>
      </p:sp>
    </p:spTree>
  </p:cSld>
  <p:clrMapOvr>
    <a:masterClrMapping/>
  </p:clrMapOvr>
  <p:transition advTm="6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89F228B4-ADEE-4468-8964-E6820B2159EF}" type="datetimeFigureOut">
              <a:rPr lang="cs-CZ" smtClean="0"/>
              <a:pPr/>
              <a:t>17.05.2018</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11C2C11F-5218-45A8-A981-4E8506F17548}" type="slidenum">
              <a:rPr lang="cs-CZ" smtClean="0"/>
              <a:pPr/>
              <a:t>‹#›</a:t>
            </a:fld>
            <a:endParaRPr lang="cs-CZ"/>
          </a:p>
        </p:txBody>
      </p:sp>
    </p:spTree>
  </p:cSld>
  <p:clrMapOvr>
    <a:masterClrMapping/>
  </p:clrMapOvr>
  <p:transition advTm="6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89F228B4-ADEE-4468-8964-E6820B2159EF}" type="datetimeFigureOut">
              <a:rPr lang="cs-CZ" smtClean="0"/>
              <a:pPr/>
              <a:t>17.05.2018</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11C2C11F-5218-45A8-A981-4E8506F17548}" type="slidenum">
              <a:rPr lang="cs-CZ" smtClean="0"/>
              <a:pPr/>
              <a:t>‹#›</a:t>
            </a:fld>
            <a:endParaRPr lang="cs-CZ"/>
          </a:p>
        </p:txBody>
      </p:sp>
    </p:spTree>
  </p:cSld>
  <p:clrMapOvr>
    <a:masterClrMapping/>
  </p:clrMapOvr>
  <p:transition advTm="6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89F228B4-ADEE-4468-8964-E6820B2159EF}" type="datetimeFigureOut">
              <a:rPr lang="cs-CZ" smtClean="0"/>
              <a:pPr/>
              <a:t>17.05.2018</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11C2C11F-5218-45A8-A981-4E8506F17548}" type="slidenum">
              <a:rPr lang="cs-CZ" smtClean="0"/>
              <a:pPr/>
              <a:t>‹#›</a:t>
            </a:fld>
            <a:endParaRPr lang="cs-CZ"/>
          </a:p>
        </p:txBody>
      </p:sp>
    </p:spTree>
  </p:cSld>
  <p:clrMapOvr>
    <a:masterClrMapping/>
  </p:clrMapOvr>
  <p:transition advTm="6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89F228B4-ADEE-4468-8964-E6820B2159EF}" type="datetimeFigureOut">
              <a:rPr lang="cs-CZ" smtClean="0"/>
              <a:pPr/>
              <a:t>17.05.2018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1C2C11F-5218-45A8-A981-4E8506F17548}" type="slidenum">
              <a:rPr lang="cs-CZ" smtClean="0"/>
              <a:pPr/>
              <a:t>‹#›</a:t>
            </a:fld>
            <a:endParaRPr lang="cs-CZ"/>
          </a:p>
        </p:txBody>
      </p:sp>
    </p:spTree>
  </p:cSld>
  <p:clrMapOvr>
    <a:masterClrMapping/>
  </p:clrMapOvr>
  <p:transition advTm="6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89F228B4-ADEE-4468-8964-E6820B2159EF}" type="datetimeFigureOut">
              <a:rPr lang="cs-CZ" smtClean="0"/>
              <a:pPr/>
              <a:t>17.05.2018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1C2C11F-5218-45A8-A981-4E8506F17548}" type="slidenum">
              <a:rPr lang="cs-CZ" smtClean="0"/>
              <a:pPr/>
              <a:t>‹#›</a:t>
            </a:fld>
            <a:endParaRPr lang="cs-CZ"/>
          </a:p>
        </p:txBody>
      </p:sp>
    </p:spTree>
  </p:cSld>
  <p:clrMapOvr>
    <a:masterClrMapping/>
  </p:clrMapOvr>
  <p:transition advTm="6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200"/>
            </a:gs>
            <a:gs pos="45000">
              <a:srgbClr val="FF7A00"/>
            </a:gs>
            <a:gs pos="70000">
              <a:srgbClr val="FF0300"/>
            </a:gs>
            <a:gs pos="100000">
              <a:srgbClr val="4D0808"/>
            </a:gs>
          </a:gsLst>
          <a:lin ang="16200000" scaled="1"/>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F228B4-ADEE-4468-8964-E6820B2159EF}" type="datetimeFigureOut">
              <a:rPr lang="cs-CZ" smtClean="0"/>
              <a:pPr/>
              <a:t>17.05.2018</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2C11F-5218-45A8-A981-4E8506F17548}"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6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301208"/>
            <a:ext cx="8964488" cy="1556792"/>
          </a:xfrm>
        </p:spPr>
        <p:txBody>
          <a:bodyPr>
            <a:normAutofit/>
          </a:bodyPr>
          <a:lstStyle/>
          <a:p>
            <a:r>
              <a:rPr lang="cs-CZ" sz="2000" b="1" dirty="0" smtClean="0">
                <a:latin typeface="Comic Sans MS" pitchFamily="66" charset="0"/>
              </a:rPr>
              <a:t>Je pondělí 14. května a práce na úpravě naší ulice se zase rozběhly. Jak jsem z webu zjistil, tak vím, že vás to moc nezajímá, ale když již ty fotografie mám, tak jsem to trochu upravil a dávám k nahlédnutí.</a:t>
            </a:r>
            <a:endParaRPr lang="cs-CZ" sz="2000" b="1" dirty="0">
              <a:latin typeface="Comic Sans MS" pitchFamily="66" charset="0"/>
            </a:endParaRPr>
          </a:p>
        </p:txBody>
      </p:sp>
      <p:pic>
        <p:nvPicPr>
          <p:cNvPr id="4" name="Obrázek 3" descr="51.JPG"/>
          <p:cNvPicPr>
            <a:picLocks noChangeAspect="1"/>
          </p:cNvPicPr>
          <p:nvPr/>
        </p:nvPicPr>
        <p:blipFill>
          <a:blip r:embed="rId3" cstate="email"/>
          <a:srcRect/>
          <a:stretch>
            <a:fillRect/>
          </a:stretch>
        </p:blipFill>
        <p:spPr>
          <a:xfrm>
            <a:off x="0" y="0"/>
            <a:ext cx="9036496" cy="5688632"/>
          </a:xfrm>
          <a:prstGeom prst="rect">
            <a:avLst/>
          </a:prstGeom>
          <a:effectLst>
            <a:softEdge rad="317500"/>
          </a:effectLst>
        </p:spPr>
      </p:pic>
    </p:spTree>
  </p:cSld>
  <p:clrMapOvr>
    <a:masterClrMapping/>
  </p:clrMapOvr>
  <p:transition advTm="6000">
    <p:sndAc>
      <p:stSnd loop="1">
        <p:snd r:embed="rId2" name="Dobrá hudba st.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descr="66.JPG"/>
          <p:cNvPicPr>
            <a:picLocks noChangeAspect="1"/>
          </p:cNvPicPr>
          <p:nvPr/>
        </p:nvPicPr>
        <p:blipFill>
          <a:blip r:embed="rId2" cstate="email"/>
          <a:srcRect/>
          <a:stretch>
            <a:fillRect/>
          </a:stretch>
        </p:blipFill>
        <p:spPr>
          <a:xfrm>
            <a:off x="58110" y="0"/>
            <a:ext cx="9085890" cy="6669360"/>
          </a:xfrm>
          <a:prstGeom prst="rect">
            <a:avLst/>
          </a:prstGeom>
          <a:effectLst>
            <a:softEdge rad="317500"/>
          </a:effectLst>
        </p:spPr>
      </p:pic>
    </p:spTree>
  </p:cSld>
  <p:clrMapOvr>
    <a:masterClrMapping/>
  </p:clrMapOvr>
  <p:transition advTm="6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descr="68.JPG"/>
          <p:cNvPicPr>
            <a:picLocks noChangeAspect="1"/>
          </p:cNvPicPr>
          <p:nvPr/>
        </p:nvPicPr>
        <p:blipFill>
          <a:blip r:embed="rId2" cstate="email">
            <a:lum contrast="20000"/>
          </a:blip>
          <a:srcRect/>
          <a:stretch>
            <a:fillRect/>
          </a:stretch>
        </p:blipFill>
        <p:spPr>
          <a:xfrm>
            <a:off x="0" y="0"/>
            <a:ext cx="8996173" cy="6858000"/>
          </a:xfrm>
          <a:prstGeom prst="rect">
            <a:avLst/>
          </a:prstGeom>
          <a:effectLst>
            <a:softEdge rad="317500"/>
          </a:effectLst>
        </p:spPr>
      </p:pic>
    </p:spTree>
  </p:cSld>
  <p:clrMapOvr>
    <a:masterClrMapping/>
  </p:clrMapOvr>
  <p:transition advTm="6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descr="70.JPG"/>
          <p:cNvPicPr>
            <a:picLocks noChangeAspect="1"/>
          </p:cNvPicPr>
          <p:nvPr/>
        </p:nvPicPr>
        <p:blipFill>
          <a:blip r:embed="rId2" cstate="email">
            <a:lum contrast="10000"/>
          </a:blip>
          <a:stretch>
            <a:fillRect/>
          </a:stretch>
        </p:blipFill>
        <p:spPr>
          <a:xfrm>
            <a:off x="0" y="0"/>
            <a:ext cx="9144000" cy="6567401"/>
          </a:xfrm>
          <a:prstGeom prst="rect">
            <a:avLst/>
          </a:prstGeom>
          <a:effectLst>
            <a:softEdge rad="317500"/>
          </a:effectLst>
        </p:spPr>
      </p:pic>
    </p:spTree>
  </p:cSld>
  <p:clrMapOvr>
    <a:masterClrMapping/>
  </p:clrMapOvr>
  <p:transition advTm="6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IMG_8601.JPG"/>
          <p:cNvPicPr>
            <a:picLocks noGrp="1" noChangeAspect="1"/>
          </p:cNvPicPr>
          <p:nvPr>
            <p:ph idx="1"/>
          </p:nvPr>
        </p:nvPicPr>
        <p:blipFill>
          <a:blip r:embed="rId2" cstate="email"/>
          <a:srcRect/>
          <a:stretch>
            <a:fillRect/>
          </a:stretch>
        </p:blipFill>
        <p:spPr>
          <a:xfrm>
            <a:off x="-108520" y="-387424"/>
            <a:ext cx="9252520" cy="6858000"/>
          </a:xfrm>
          <a:effectLst>
            <a:softEdge rad="317500"/>
          </a:effectLst>
        </p:spPr>
      </p:pic>
    </p:spTree>
  </p:cSld>
  <p:clrMapOvr>
    <a:masterClrMapping/>
  </p:clrMapOvr>
  <p:transition advTm="6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5715000"/>
            <a:ext cx="8229600" cy="1143000"/>
          </a:xfrm>
        </p:spPr>
        <p:txBody>
          <a:bodyPr>
            <a:normAutofit/>
          </a:bodyPr>
          <a:lstStyle/>
          <a:p>
            <a:r>
              <a:rPr lang="cs-CZ" sz="3200" dirty="0" smtClean="0">
                <a:latin typeface="Algerian" pitchFamily="82" charset="0"/>
              </a:rPr>
              <a:t>Jedna strana ulice je hotová</a:t>
            </a:r>
            <a:endParaRPr lang="cs-CZ" sz="3200" dirty="0">
              <a:latin typeface="Algerian" pitchFamily="82" charset="0"/>
            </a:endParaRPr>
          </a:p>
        </p:txBody>
      </p:sp>
      <p:pic>
        <p:nvPicPr>
          <p:cNvPr id="4" name="Obrázek 3" descr="72.JPG"/>
          <p:cNvPicPr>
            <a:picLocks noChangeAspect="1"/>
          </p:cNvPicPr>
          <p:nvPr/>
        </p:nvPicPr>
        <p:blipFill>
          <a:blip r:embed="rId2" cstate="email">
            <a:lum contrast="20000"/>
          </a:blip>
          <a:srcRect/>
          <a:stretch>
            <a:fillRect/>
          </a:stretch>
        </p:blipFill>
        <p:spPr>
          <a:xfrm>
            <a:off x="0" y="0"/>
            <a:ext cx="9144000" cy="5906833"/>
          </a:xfrm>
          <a:prstGeom prst="rect">
            <a:avLst/>
          </a:prstGeom>
          <a:effectLst>
            <a:softEdge rad="317500"/>
          </a:effectLst>
        </p:spPr>
      </p:pic>
    </p:spTree>
  </p:cSld>
  <p:clrMapOvr>
    <a:masterClrMapping/>
  </p:clrMapOvr>
  <p:transition advTm="6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5517232"/>
            <a:ext cx="8856984" cy="1143000"/>
          </a:xfrm>
        </p:spPr>
        <p:txBody>
          <a:bodyPr>
            <a:noAutofit/>
          </a:bodyPr>
          <a:lstStyle/>
          <a:p>
            <a:r>
              <a:rPr lang="cs-CZ" sz="1800" b="1" dirty="0" smtClean="0">
                <a:latin typeface="Algerian" pitchFamily="82" charset="0"/>
              </a:rPr>
              <a:t>Čtvrtek 17. května ráno. Tak nám pěkně napršelo. Na naší nové vozovce je to vidět. Nevím, zda ty úpravy již skončily. Jsme rádi, že se to uskutečnilo. Máme se čím chlubit, když přijedou návštěvy.</a:t>
            </a:r>
            <a:endParaRPr lang="cs-CZ" sz="1800" b="1" dirty="0">
              <a:latin typeface="Algerian" pitchFamily="82" charset="0"/>
            </a:endParaRPr>
          </a:p>
        </p:txBody>
      </p:sp>
      <p:pic>
        <p:nvPicPr>
          <p:cNvPr id="4" name="Obrázek 3" descr="IMG_8619.JPG"/>
          <p:cNvPicPr>
            <a:picLocks noChangeAspect="1"/>
          </p:cNvPicPr>
          <p:nvPr/>
        </p:nvPicPr>
        <p:blipFill>
          <a:blip r:embed="rId2" cstate="email">
            <a:lum bright="10000" contrast="20000"/>
          </a:blip>
          <a:srcRect t="9001"/>
          <a:stretch>
            <a:fillRect/>
          </a:stretch>
        </p:blipFill>
        <p:spPr>
          <a:xfrm>
            <a:off x="0" y="0"/>
            <a:ext cx="9144000" cy="5547320"/>
          </a:xfrm>
          <a:prstGeom prst="rect">
            <a:avLst/>
          </a:prstGeom>
        </p:spPr>
      </p:pic>
    </p:spTree>
  </p:cSld>
  <p:clrMapOvr>
    <a:masterClrMapping/>
  </p:clrMapOvr>
  <p:transition advTm="6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55.JPG"/>
          <p:cNvPicPr>
            <a:picLocks noChangeAspect="1"/>
          </p:cNvPicPr>
          <p:nvPr/>
        </p:nvPicPr>
        <p:blipFill>
          <a:blip r:embed="rId2" cstate="email"/>
          <a:srcRect/>
          <a:stretch>
            <a:fillRect/>
          </a:stretch>
        </p:blipFill>
        <p:spPr>
          <a:xfrm>
            <a:off x="539552" y="116632"/>
            <a:ext cx="8176563" cy="6624736"/>
          </a:xfrm>
          <a:prstGeom prst="rect">
            <a:avLst/>
          </a:prstGeom>
          <a:effectLst>
            <a:softEdge rad="317500"/>
          </a:effectLst>
        </p:spPr>
      </p:pic>
    </p:spTree>
  </p:cSld>
  <p:clrMapOvr>
    <a:masterClrMapping/>
  </p:clrMapOvr>
  <p:transition advTm="6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805264"/>
            <a:ext cx="9036496" cy="854968"/>
          </a:xfrm>
        </p:spPr>
        <p:txBody>
          <a:bodyPr>
            <a:normAutofit/>
          </a:bodyPr>
          <a:lstStyle/>
          <a:p>
            <a:r>
              <a:rPr lang="cs-CZ" sz="2000" dirty="0" smtClean="0">
                <a:latin typeface="Comic Sans MS" pitchFamily="66" charset="0"/>
              </a:rPr>
              <a:t>Vše se prakticky dělá strojově a tak práce jde rychle. Právě se pokládá štěrk pod asfalt.</a:t>
            </a:r>
            <a:endParaRPr lang="cs-CZ" sz="2000" dirty="0">
              <a:latin typeface="Comic Sans MS" pitchFamily="66" charset="0"/>
            </a:endParaRPr>
          </a:p>
        </p:txBody>
      </p:sp>
      <p:pic>
        <p:nvPicPr>
          <p:cNvPr id="4" name="Zástupný symbol pro obsah 3" descr="56.JPG"/>
          <p:cNvPicPr>
            <a:picLocks noGrp="1" noChangeAspect="1"/>
          </p:cNvPicPr>
          <p:nvPr>
            <p:ph idx="1"/>
          </p:nvPr>
        </p:nvPicPr>
        <p:blipFill>
          <a:blip r:embed="rId2" cstate="email"/>
          <a:srcRect/>
          <a:stretch>
            <a:fillRect/>
          </a:stretch>
        </p:blipFill>
        <p:spPr>
          <a:xfrm>
            <a:off x="0" y="0"/>
            <a:ext cx="9130232" cy="5877272"/>
          </a:xfrm>
          <a:effectLst>
            <a:softEdge rad="317500"/>
          </a:effectLst>
        </p:spPr>
      </p:pic>
    </p:spTree>
  </p:cSld>
  <p:clrMapOvr>
    <a:masterClrMapping/>
  </p:clrMapOvr>
  <p:transition advTm="6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5733256"/>
            <a:ext cx="9036496" cy="936104"/>
          </a:xfrm>
        </p:spPr>
        <p:txBody>
          <a:bodyPr>
            <a:normAutofit/>
          </a:bodyPr>
          <a:lstStyle/>
          <a:p>
            <a:r>
              <a:rPr lang="cs-CZ" sz="2000" b="1" dirty="0" smtClean="0">
                <a:latin typeface="Comic Sans MS" pitchFamily="66" charset="0"/>
              </a:rPr>
              <a:t>Odpoledne je posypána a uválena celá ulice, budou se upravovat kanalizační </a:t>
            </a:r>
            <a:r>
              <a:rPr lang="cs-CZ" sz="2000" b="1" dirty="0" err="1" smtClean="0">
                <a:latin typeface="Comic Sans MS" pitchFamily="66" charset="0"/>
              </a:rPr>
              <a:t>vpustě</a:t>
            </a:r>
            <a:r>
              <a:rPr lang="cs-CZ" sz="2000" b="1" dirty="0" smtClean="0">
                <a:latin typeface="Comic Sans MS" pitchFamily="66" charset="0"/>
              </a:rPr>
              <a:t>.</a:t>
            </a:r>
            <a:endParaRPr lang="cs-CZ" sz="2000" b="1" dirty="0">
              <a:latin typeface="Comic Sans MS" pitchFamily="66" charset="0"/>
            </a:endParaRPr>
          </a:p>
        </p:txBody>
      </p:sp>
      <p:pic>
        <p:nvPicPr>
          <p:cNvPr id="4" name="Obrázek 3" descr="57.JPG"/>
          <p:cNvPicPr>
            <a:picLocks noChangeAspect="1"/>
          </p:cNvPicPr>
          <p:nvPr/>
        </p:nvPicPr>
        <p:blipFill>
          <a:blip r:embed="rId2" cstate="email"/>
          <a:srcRect/>
          <a:stretch>
            <a:fillRect/>
          </a:stretch>
        </p:blipFill>
        <p:spPr>
          <a:xfrm>
            <a:off x="0" y="0"/>
            <a:ext cx="9144000" cy="5805264"/>
          </a:xfrm>
          <a:prstGeom prst="rect">
            <a:avLst/>
          </a:prstGeom>
          <a:effectLst>
            <a:softEdge rad="317500"/>
          </a:effectLst>
        </p:spPr>
      </p:pic>
    </p:spTree>
  </p:cSld>
  <p:clrMapOvr>
    <a:masterClrMapping/>
  </p:clrMapOvr>
  <p:transition advTm="6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a:p>
        </p:txBody>
      </p:sp>
      <p:sp>
        <p:nvSpPr>
          <p:cNvPr id="3" name="Podnadpis 2"/>
          <p:cNvSpPr>
            <a:spLocks noGrp="1"/>
          </p:cNvSpPr>
          <p:nvPr>
            <p:ph type="subTitle" idx="1"/>
          </p:nvPr>
        </p:nvSpPr>
        <p:spPr/>
        <p:txBody>
          <a:bodyPr/>
          <a:lstStyle/>
          <a:p>
            <a:endParaRPr lang="cs-CZ"/>
          </a:p>
        </p:txBody>
      </p:sp>
      <p:pic>
        <p:nvPicPr>
          <p:cNvPr id="4" name="Obrázek 3" descr="50.JPG"/>
          <p:cNvPicPr>
            <a:picLocks noChangeAspect="1"/>
          </p:cNvPicPr>
          <p:nvPr/>
        </p:nvPicPr>
        <p:blipFill>
          <a:blip r:embed="rId2" cstate="email">
            <a:lum contrast="30000"/>
          </a:blip>
          <a:srcRect/>
          <a:stretch>
            <a:fillRect/>
          </a:stretch>
        </p:blipFill>
        <p:spPr>
          <a:xfrm>
            <a:off x="107504" y="0"/>
            <a:ext cx="8914343" cy="6858000"/>
          </a:xfrm>
          <a:prstGeom prst="rect">
            <a:avLst/>
          </a:prstGeom>
          <a:effectLst>
            <a:softEdge rad="317500"/>
          </a:effectLst>
        </p:spPr>
      </p:pic>
    </p:spTree>
  </p:cSld>
  <p:clrMapOvr>
    <a:masterClrMapping/>
  </p:clrMapOvr>
  <p:transition advTm="6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descr="53.JPG"/>
          <p:cNvPicPr>
            <a:picLocks noChangeAspect="1"/>
          </p:cNvPicPr>
          <p:nvPr/>
        </p:nvPicPr>
        <p:blipFill>
          <a:blip r:embed="rId2" cstate="email">
            <a:lum contrast="20000"/>
          </a:blip>
          <a:stretch>
            <a:fillRect/>
          </a:stretch>
        </p:blipFill>
        <p:spPr>
          <a:xfrm>
            <a:off x="0" y="0"/>
            <a:ext cx="9144000" cy="6096000"/>
          </a:xfrm>
          <a:prstGeom prst="rect">
            <a:avLst/>
          </a:prstGeom>
          <a:effectLst>
            <a:softEdge rad="317500"/>
          </a:effectLst>
        </p:spPr>
      </p:pic>
    </p:spTree>
  </p:cSld>
  <p:clrMapOvr>
    <a:masterClrMapping/>
  </p:clrMapOvr>
  <p:transition advTm="6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descr="60.JPG"/>
          <p:cNvPicPr>
            <a:picLocks noChangeAspect="1"/>
          </p:cNvPicPr>
          <p:nvPr/>
        </p:nvPicPr>
        <p:blipFill>
          <a:blip r:embed="rId2" cstate="email">
            <a:lum contrast="20000"/>
          </a:blip>
          <a:stretch>
            <a:fillRect/>
          </a:stretch>
        </p:blipFill>
        <p:spPr>
          <a:xfrm>
            <a:off x="0" y="0"/>
            <a:ext cx="9144000" cy="6847598"/>
          </a:xfrm>
          <a:prstGeom prst="rect">
            <a:avLst/>
          </a:prstGeom>
          <a:effectLst>
            <a:softEdge rad="317500"/>
          </a:effectLst>
        </p:spPr>
      </p:pic>
    </p:spTree>
  </p:cSld>
  <p:clrMapOvr>
    <a:masterClrMapping/>
  </p:clrMapOvr>
  <p:transition advTm="6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589240"/>
            <a:ext cx="9144000" cy="1143000"/>
          </a:xfrm>
        </p:spPr>
        <p:txBody>
          <a:bodyPr>
            <a:normAutofit/>
          </a:bodyPr>
          <a:lstStyle/>
          <a:p>
            <a:r>
              <a:rPr lang="cs-CZ" sz="2400" dirty="0" smtClean="0">
                <a:latin typeface="Algerian" pitchFamily="82" charset="0"/>
              </a:rPr>
              <a:t>Středa16. května začíná pokládka asfaltového povrchu.</a:t>
            </a:r>
            <a:endParaRPr lang="cs-CZ" sz="2400" dirty="0">
              <a:latin typeface="Algerian" pitchFamily="82" charset="0"/>
            </a:endParaRPr>
          </a:p>
        </p:txBody>
      </p:sp>
      <p:pic>
        <p:nvPicPr>
          <p:cNvPr id="4" name="Obrázek 3" descr="71.JPG"/>
          <p:cNvPicPr>
            <a:picLocks noChangeAspect="1"/>
          </p:cNvPicPr>
          <p:nvPr/>
        </p:nvPicPr>
        <p:blipFill>
          <a:blip r:embed="rId2" cstate="email"/>
          <a:srcRect/>
          <a:stretch>
            <a:fillRect/>
          </a:stretch>
        </p:blipFill>
        <p:spPr>
          <a:xfrm>
            <a:off x="0" y="-171400"/>
            <a:ext cx="9144000" cy="5728612"/>
          </a:xfrm>
          <a:prstGeom prst="rect">
            <a:avLst/>
          </a:prstGeom>
          <a:effectLst>
            <a:softEdge rad="317500"/>
          </a:effectLst>
        </p:spPr>
      </p:pic>
    </p:spTree>
  </p:cSld>
  <p:clrMapOvr>
    <a:masterClrMapping/>
  </p:clrMapOvr>
  <p:transition advTm="6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descr="63.JPG"/>
          <p:cNvPicPr>
            <a:picLocks noChangeAspect="1"/>
          </p:cNvPicPr>
          <p:nvPr/>
        </p:nvPicPr>
        <p:blipFill>
          <a:blip r:embed="rId2" cstate="email"/>
          <a:srcRect/>
          <a:stretch>
            <a:fillRect/>
          </a:stretch>
        </p:blipFill>
        <p:spPr>
          <a:xfrm>
            <a:off x="51237" y="0"/>
            <a:ext cx="9092763" cy="6741368"/>
          </a:xfrm>
          <a:prstGeom prst="rect">
            <a:avLst/>
          </a:prstGeom>
          <a:effectLst>
            <a:softEdge rad="317500"/>
          </a:effectLst>
        </p:spPr>
      </p:pic>
    </p:spTree>
  </p:cSld>
  <p:clrMapOvr>
    <a:masterClrMapping/>
  </p:clrMapOvr>
  <p:transition advTm="6000"/>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TotalTime>
  <Words>136</Words>
  <Application>Microsoft Office PowerPoint</Application>
  <PresentationFormat>Předvádění na obrazovce (4:3)</PresentationFormat>
  <Paragraphs>6</Paragraphs>
  <Slides>15</Slides>
  <Notes>0</Notes>
  <HiddenSlides>0</HiddenSlides>
  <MMClips>0</MMClips>
  <ScaleCrop>false</ScaleCrop>
  <HeadingPairs>
    <vt:vector size="4" baseType="variant">
      <vt:variant>
        <vt:lpstr>Motiv</vt:lpstr>
      </vt:variant>
      <vt:variant>
        <vt:i4>1</vt:i4>
      </vt:variant>
      <vt:variant>
        <vt:lpstr>Nadpisy snímků</vt:lpstr>
      </vt:variant>
      <vt:variant>
        <vt:i4>15</vt:i4>
      </vt:variant>
    </vt:vector>
  </HeadingPairs>
  <TitlesOfParts>
    <vt:vector size="16" baseType="lpstr">
      <vt:lpstr>Motiv sady Office</vt:lpstr>
      <vt:lpstr>Je pondělí 14. května a práce na úpravě naší ulice se zase rozběhly. Jak jsem z webu zjistil, tak vím, že vás to moc nezajímá, ale když již ty fotografie mám, tak jsem to trochu upravil a dávám k nahlédnutí.</vt:lpstr>
      <vt:lpstr>Snímek 2</vt:lpstr>
      <vt:lpstr>Vše se prakticky dělá strojově a tak práce jde rychle. Právě se pokládá štěrk pod asfalt.</vt:lpstr>
      <vt:lpstr>Odpoledne je posypána a uválena celá ulice, budou se upravovat kanalizační vpustě.</vt:lpstr>
      <vt:lpstr>Snímek 5</vt:lpstr>
      <vt:lpstr>Snímek 6</vt:lpstr>
      <vt:lpstr>Snímek 7</vt:lpstr>
      <vt:lpstr>Středa16. května začíná pokládka asfaltového povrchu.</vt:lpstr>
      <vt:lpstr>Snímek 9</vt:lpstr>
      <vt:lpstr>Snímek 10</vt:lpstr>
      <vt:lpstr>Snímek 11</vt:lpstr>
      <vt:lpstr>Snímek 12</vt:lpstr>
      <vt:lpstr>Snímek 13</vt:lpstr>
      <vt:lpstr>Jedna strana ulice je hotová</vt:lpstr>
      <vt:lpstr>Čtvrtek 17. května ráno. Tak nám pěkně napršelo. Na naší nové vozovce je to vidět. Nevím, zda ty úpravy již skončily. Jsme rádi, že se to uskutečnilo. Máme se čím chlubit, když přijedou návštěvy.</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Jirušek</dc:creator>
  <cp:lastModifiedBy>Jirušek</cp:lastModifiedBy>
  <cp:revision>10</cp:revision>
  <dcterms:created xsi:type="dcterms:W3CDTF">2018-05-16T13:07:00Z</dcterms:created>
  <dcterms:modified xsi:type="dcterms:W3CDTF">2018-05-17T09:34:31Z</dcterms:modified>
</cp:coreProperties>
</file>