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6" r:id="rId3"/>
    <p:sldId id="270" r:id="rId4"/>
    <p:sldId id="269" r:id="rId5"/>
    <p:sldId id="267" r:id="rId6"/>
    <p:sldId id="264" r:id="rId7"/>
    <p:sldId id="260" r:id="rId8"/>
    <p:sldId id="262" r:id="rId9"/>
    <p:sldId id="259" r:id="rId10"/>
    <p:sldId id="257"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6ED25-63CD-4AC5-9DBC-EE0560E744E7}" type="datetimeFigureOut">
              <a:rPr lang="cs-CZ" smtClean="0"/>
              <a:t>16.07.2017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FBBCEF-48C9-4FEA-BDBA-07E05C843AA8}"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828D1-B44E-4572-868B-006A2E065C0C}" type="slidenum">
              <a:rPr lang="cs-CZ"/>
              <a:pPr/>
              <a:t>1</a:t>
            </a:fld>
            <a:endParaRPr lang="cs-CZ"/>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16" name="Zástupný symbol pro datum 15"/>
          <p:cNvSpPr>
            <a:spLocks noGrp="1"/>
          </p:cNvSpPr>
          <p:nvPr>
            <p:ph type="dt" sz="half" idx="10"/>
          </p:nvPr>
        </p:nvSpPr>
        <p:spPr/>
        <p:txBody>
          <a:bodyPr/>
          <a:lstStyle/>
          <a:p>
            <a:fld id="{164EC2BE-8E87-4792-B49B-2E8DED4BBA0B}" type="datetimeFigureOut">
              <a:rPr lang="cs-CZ" smtClean="0"/>
              <a:t>16.07.2017</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62DEEB64-0BD5-464B-A62F-3C3C60FBF946}" type="slidenum">
              <a:rPr lang="cs-CZ" smtClean="0"/>
              <a:t>‹#›</a:t>
            </a:fld>
            <a:endParaRPr lang="cs-CZ"/>
          </a:p>
        </p:txBody>
      </p:sp>
    </p:spTree>
  </p:cSld>
  <p:clrMapOvr>
    <a:masterClrMapping/>
  </p:clrMapOvr>
  <p:transition advTm="7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64EC2BE-8E87-4792-B49B-2E8DED4BBA0B}" type="datetimeFigureOut">
              <a:rPr lang="cs-CZ" smtClean="0"/>
              <a:t>16.07.2017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DEEB64-0BD5-464B-A62F-3C3C60FBF946}" type="slidenum">
              <a:rPr lang="cs-CZ" smtClean="0"/>
              <a:t>‹#›</a:t>
            </a:fld>
            <a:endParaRPr lang="cs-CZ"/>
          </a:p>
        </p:txBody>
      </p:sp>
    </p:spTree>
  </p:cSld>
  <p:clrMapOvr>
    <a:masterClrMapping/>
  </p:clrMapOvr>
  <p:transition advTm="7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64EC2BE-8E87-4792-B49B-2E8DED4BBA0B}" type="datetimeFigureOut">
              <a:rPr lang="cs-CZ" smtClean="0"/>
              <a:t>16.07.2017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DEEB64-0BD5-464B-A62F-3C3C60FBF946}" type="slidenum">
              <a:rPr lang="cs-CZ" smtClean="0"/>
              <a:t>‹#›</a:t>
            </a:fld>
            <a:endParaRPr lang="cs-CZ"/>
          </a:p>
        </p:txBody>
      </p:sp>
    </p:spTree>
  </p:cSld>
  <p:clrMapOvr>
    <a:masterClrMapping/>
  </p:clrMapOvr>
  <p:transition advTm="7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Klepnutím lze upravit styl předlohy nadpisů.</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164EC2BE-8E87-4792-B49B-2E8DED4BBA0B}" type="datetimeFigureOut">
              <a:rPr lang="cs-CZ" smtClean="0"/>
              <a:t>16.07.2017</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62DEEB64-0BD5-464B-A62F-3C3C60FBF946}" type="slidenum">
              <a:rPr lang="cs-CZ" smtClean="0"/>
              <a:t>‹#›</a:t>
            </a:fld>
            <a:endParaRPr lang="cs-CZ"/>
          </a:p>
        </p:txBody>
      </p:sp>
    </p:spTree>
  </p:cSld>
  <p:clrMapOvr>
    <a:masterClrMapping/>
  </p:clrMapOvr>
  <p:transition advTm="7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9" name="Zástupný symbol pro datum 18"/>
          <p:cNvSpPr>
            <a:spLocks noGrp="1"/>
          </p:cNvSpPr>
          <p:nvPr>
            <p:ph type="dt" sz="half" idx="10"/>
          </p:nvPr>
        </p:nvSpPr>
        <p:spPr/>
        <p:txBody>
          <a:bodyPr/>
          <a:lstStyle/>
          <a:p>
            <a:fld id="{164EC2BE-8E87-4792-B49B-2E8DED4BBA0B}" type="datetimeFigureOut">
              <a:rPr lang="cs-CZ" smtClean="0"/>
              <a:t>16.07.2017</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62DEEB64-0BD5-464B-A62F-3C3C60FBF946}" type="slidenum">
              <a:rPr lang="cs-CZ" smtClean="0"/>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transition advTm="7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164EC2BE-8E87-4792-B49B-2E8DED4BBA0B}" type="datetimeFigureOut">
              <a:rPr lang="cs-CZ" smtClean="0"/>
              <a:t>16.07.2017</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62DEEB64-0BD5-464B-A62F-3C3C60FBF946}" type="slidenum">
              <a:rPr lang="cs-CZ" smtClean="0"/>
              <a:t>‹#›</a:t>
            </a:fld>
            <a:endParaRPr lang="cs-CZ"/>
          </a:p>
        </p:txBody>
      </p:sp>
    </p:spTree>
  </p:cSld>
  <p:clrMapOvr>
    <a:masterClrMapping/>
  </p:clrMapOvr>
  <p:transition advTm="7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164EC2BE-8E87-4792-B49B-2E8DED4BBA0B}" type="datetimeFigureOut">
              <a:rPr lang="cs-CZ" smtClean="0"/>
              <a:t>16.07.2017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62DEEB64-0BD5-464B-A62F-3C3C60FBF946}" type="slidenum">
              <a:rPr lang="cs-CZ" smtClean="0"/>
              <a:t>‹#›</a:t>
            </a:fld>
            <a:endParaRPr lang="cs-CZ"/>
          </a:p>
        </p:txBody>
      </p:sp>
      <p:sp>
        <p:nvSpPr>
          <p:cNvPr id="11" name="Přímá spojovací čár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advTm="7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164EC2BE-8E87-4792-B49B-2E8DED4BBA0B}" type="datetimeFigureOut">
              <a:rPr lang="cs-CZ" smtClean="0"/>
              <a:t>16.07.2017</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DEEB64-0BD5-464B-A62F-3C3C60FBF946}" type="slidenum">
              <a:rPr lang="cs-CZ" smtClean="0"/>
              <a:t>‹#›</a:t>
            </a:fld>
            <a:endParaRPr lang="cs-CZ"/>
          </a:p>
        </p:txBody>
      </p:sp>
    </p:spTree>
  </p:cSld>
  <p:clrMapOvr>
    <a:masterClrMapping/>
  </p:clrMapOvr>
  <p:transition advTm="7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164EC2BE-8E87-4792-B49B-2E8DED4BBA0B}" type="datetimeFigureOut">
              <a:rPr lang="cs-CZ" smtClean="0"/>
              <a:t>16.07.2017</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DEEB64-0BD5-464B-A62F-3C3C60FBF946}" type="slidenum">
              <a:rPr lang="cs-CZ" smtClean="0"/>
              <a:t>‹#›</a:t>
            </a:fld>
            <a:endParaRPr lang="cs-CZ"/>
          </a:p>
        </p:txBody>
      </p:sp>
    </p:spTree>
  </p:cSld>
  <p:clrMapOvr>
    <a:masterClrMapping/>
  </p:clrMapOvr>
  <p:transition advTm="7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ovací čár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164EC2BE-8E87-4792-B49B-2E8DED4BBA0B}" type="datetimeFigureOut">
              <a:rPr lang="cs-CZ" smtClean="0"/>
              <a:t>16.07.2017</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DEEB64-0BD5-464B-A62F-3C3C60FBF946}" type="slidenum">
              <a:rPr lang="cs-CZ" smtClean="0"/>
              <a:t>‹#›</a:t>
            </a:fld>
            <a:endParaRPr lang="cs-CZ"/>
          </a:p>
        </p:txBody>
      </p:sp>
    </p:spTree>
  </p:cSld>
  <p:clrMapOvr>
    <a:masterClrMapping/>
  </p:clrMapOvr>
  <p:transition advTm="7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Klepnutím na ikonu přidáte obrázek.</a:t>
            </a:r>
            <a:endParaRPr kumimoji="0" lang="en-US" dirty="0"/>
          </a:p>
        </p:txBody>
      </p:sp>
      <p:sp>
        <p:nvSpPr>
          <p:cNvPr id="7" name="Zástupný symbol pro datum 6"/>
          <p:cNvSpPr>
            <a:spLocks noGrp="1"/>
          </p:cNvSpPr>
          <p:nvPr>
            <p:ph type="dt" sz="half" idx="10"/>
          </p:nvPr>
        </p:nvSpPr>
        <p:spPr/>
        <p:txBody>
          <a:bodyPr/>
          <a:lstStyle/>
          <a:p>
            <a:fld id="{164EC2BE-8E87-4792-B49B-2E8DED4BBA0B}" type="datetimeFigureOut">
              <a:rPr lang="cs-CZ" smtClean="0"/>
              <a:t>16.07.2017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62DEEB64-0BD5-464B-A62F-3C3C60FBF946}" type="slidenum">
              <a:rPr lang="cs-CZ" smtClean="0"/>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Tree>
  </p:cSld>
  <p:clrMapOvr>
    <a:masterClrMapping/>
  </p:clrMapOvr>
  <p:transition advTm="7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64EC2BE-8E87-4792-B49B-2E8DED4BBA0B}" type="datetimeFigureOut">
              <a:rPr lang="cs-CZ" smtClean="0"/>
              <a:t>16.07.2017</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2DEEB64-0BD5-464B-A62F-3C3C60FBF946}" type="slidenum">
              <a:rPr lang="cs-CZ" smtClean="0"/>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Klepnutím lze upravit styl předlohy nadpisů.</a:t>
            </a:r>
            <a:endParaRPr kumimoji="0" lang="en-US"/>
          </a:p>
        </p:txBody>
      </p:sp>
      <p:sp>
        <p:nvSpPr>
          <p:cNvPr id="9" name="Přímá spojovací čár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ovací čár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700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yš-klik"/>
          <p:cNvPicPr>
            <a:picLocks noChangeAspect="1" noChangeArrowheads="1" noCrop="1"/>
          </p:cNvPicPr>
          <p:nvPr/>
        </p:nvPicPr>
        <p:blipFill>
          <a:blip r:embed="rId4"/>
          <a:srcRect/>
          <a:stretch>
            <a:fillRect/>
          </a:stretch>
        </p:blipFill>
        <p:spPr bwMode="auto">
          <a:xfrm>
            <a:off x="7380288" y="5734050"/>
            <a:ext cx="903287" cy="396875"/>
          </a:xfrm>
          <a:prstGeom prst="rect">
            <a:avLst/>
          </a:prstGeom>
          <a:noFill/>
        </p:spPr>
      </p:pic>
      <p:pic>
        <p:nvPicPr>
          <p:cNvPr id="4099" name="Picture 3" descr="zvuk-klíč"/>
          <p:cNvPicPr>
            <a:picLocks noChangeAspect="1" noChangeArrowheads="1"/>
          </p:cNvPicPr>
          <p:nvPr/>
        </p:nvPicPr>
        <p:blipFill>
          <a:blip r:embed="rId5"/>
          <a:srcRect/>
          <a:stretch>
            <a:fillRect/>
          </a:stretch>
        </p:blipFill>
        <p:spPr bwMode="auto">
          <a:xfrm>
            <a:off x="827088" y="5445125"/>
            <a:ext cx="865187" cy="854075"/>
          </a:xfrm>
          <a:prstGeom prst="rect">
            <a:avLst/>
          </a:prstGeom>
          <a:noFill/>
        </p:spPr>
      </p:pic>
      <p:sp>
        <p:nvSpPr>
          <p:cNvPr id="4100" name="WordArt 4"/>
          <p:cNvSpPr>
            <a:spLocks noChangeArrowheads="1" noChangeShapeType="1" noTextEdit="1"/>
          </p:cNvSpPr>
          <p:nvPr/>
        </p:nvSpPr>
        <p:spPr bwMode="auto">
          <a:xfrm>
            <a:off x="2000232" y="214290"/>
            <a:ext cx="4329117" cy="857256"/>
          </a:xfrm>
          <a:prstGeom prst="rect">
            <a:avLst/>
          </a:prstGeom>
        </p:spPr>
        <p:txBody>
          <a:bodyPr wrap="none" fromWordArt="1">
            <a:prstTxWarp prst="textPlain">
              <a:avLst>
                <a:gd name="adj" fmla="val 50000"/>
              </a:avLst>
            </a:prstTxWarp>
          </a:bodyPr>
          <a:lstStyle/>
          <a:p>
            <a:pPr algn="ctr"/>
            <a:r>
              <a:rPr lang="cs-CZ"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Corsiva"/>
              </a:rPr>
              <a:t>Vysočany a jejich okolí</a:t>
            </a:r>
          </a:p>
        </p:txBody>
      </p:sp>
      <p:pic>
        <p:nvPicPr>
          <p:cNvPr id="4101" name="Picture 5" descr="pb 22"/>
          <p:cNvPicPr>
            <a:picLocks noChangeAspect="1" noChangeArrowheads="1"/>
          </p:cNvPicPr>
          <p:nvPr/>
        </p:nvPicPr>
        <p:blipFill>
          <a:blip r:embed="rId6"/>
          <a:srcRect t="10757"/>
          <a:stretch>
            <a:fillRect/>
          </a:stretch>
        </p:blipFill>
        <p:spPr bwMode="auto">
          <a:xfrm>
            <a:off x="142844" y="1165699"/>
            <a:ext cx="8858312" cy="5363692"/>
          </a:xfrm>
          <a:prstGeom prst="rect">
            <a:avLst/>
          </a:prstGeom>
          <a:noFill/>
          <a:effectLst>
            <a:softEdge rad="317500"/>
          </a:effectLst>
        </p:spPr>
      </p:pic>
    </p:spTree>
  </p:cSld>
  <p:clrMapOvr>
    <a:masterClrMapping/>
  </p:clrMapOvr>
  <p:transition advTm="7000">
    <p:sndAc>
      <p:stSnd>
        <p:snd r:embed="rId3" name="Toulavej Smolaři Zlaté trampské časy.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0" fill="hold"/>
                                        <p:tgtEl>
                                          <p:spTgt spid="410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6000767"/>
            <a:ext cx="9144000" cy="714381"/>
          </a:xfrm>
        </p:spPr>
        <p:txBody>
          <a:bodyPr>
            <a:normAutofit/>
          </a:bodyPr>
          <a:lstStyle/>
          <a:p>
            <a:pPr algn="ctr"/>
            <a:r>
              <a:rPr lang="cs-CZ" sz="2400" b="1" dirty="0" smtClean="0">
                <a:latin typeface="Algerian" pitchFamily="82" charset="0"/>
              </a:rPr>
              <a:t>Tentokrát mám jen pár snímků, závod již končil.</a:t>
            </a:r>
            <a:endParaRPr lang="cs-CZ" sz="2400" b="1" dirty="0">
              <a:latin typeface="Algerian" pitchFamily="82" charset="0"/>
            </a:endParaRPr>
          </a:p>
        </p:txBody>
      </p:sp>
      <p:pic>
        <p:nvPicPr>
          <p:cNvPr id="4" name="Obrázek 3" descr="12.jpg"/>
          <p:cNvPicPr>
            <a:picLocks noChangeAspect="1"/>
          </p:cNvPicPr>
          <p:nvPr/>
        </p:nvPicPr>
        <p:blipFill>
          <a:blip r:embed="rId2" cstate="screen"/>
          <a:srcRect t="7031"/>
          <a:stretch>
            <a:fillRect/>
          </a:stretch>
        </p:blipFill>
        <p:spPr>
          <a:xfrm>
            <a:off x="0" y="0"/>
            <a:ext cx="9144000" cy="5667396"/>
          </a:xfrm>
          <a:prstGeom prst="rect">
            <a:avLst/>
          </a:prstGeom>
          <a:effectLst>
            <a:softEdge rad="317500"/>
          </a:effectLst>
        </p:spPr>
      </p:pic>
    </p:spTree>
  </p:cSld>
  <p:clrMapOvr>
    <a:masterClrMapping/>
  </p:clrMapOvr>
  <p:transition spd="slow" advTm="12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5500702"/>
            <a:ext cx="9144000" cy="1214446"/>
          </a:xfrm>
        </p:spPr>
        <p:txBody>
          <a:bodyPr>
            <a:noAutofit/>
          </a:bodyPr>
          <a:lstStyle/>
          <a:p>
            <a:pPr algn="ctr"/>
            <a:r>
              <a:rPr lang="cs-CZ" sz="2000" dirty="0" smtClean="0">
                <a:latin typeface="Algerian" pitchFamily="82" charset="0"/>
              </a:rPr>
              <a:t>Tak zase po roce, jako ta Pouť, jsme měli ve Vysočanech krásný závod „Triatlon.“ Škoda, že jsem se nemohl zase podívat na tu krásu závodu jako dříve. Nejvíce mě zajímalo vždy plavání. Zase to muselo být úžasné. </a:t>
            </a:r>
            <a:endParaRPr lang="cs-CZ" sz="2000" dirty="0">
              <a:latin typeface="Algerian" pitchFamily="82" charset="0"/>
            </a:endParaRPr>
          </a:p>
        </p:txBody>
      </p:sp>
      <p:pic>
        <p:nvPicPr>
          <p:cNvPr id="16" name="Obrázek 15" descr="1.jpg"/>
          <p:cNvPicPr>
            <a:picLocks noChangeAspect="1"/>
          </p:cNvPicPr>
          <p:nvPr/>
        </p:nvPicPr>
        <p:blipFill>
          <a:blip r:embed="rId2" cstate="screen"/>
          <a:srcRect t="10547"/>
          <a:stretch>
            <a:fillRect/>
          </a:stretch>
        </p:blipFill>
        <p:spPr>
          <a:xfrm>
            <a:off x="0" y="0"/>
            <a:ext cx="9144000" cy="5453058"/>
          </a:xfrm>
          <a:prstGeom prst="rect">
            <a:avLst/>
          </a:prstGeom>
          <a:effectLst>
            <a:softEdge rad="317500"/>
          </a:effectLst>
        </p:spPr>
      </p:pic>
    </p:spTree>
  </p:cSld>
  <p:clrMapOvr>
    <a:masterClrMapping/>
  </p:clrMapOvr>
  <p:transition advTm="7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descr="2.jpg"/>
          <p:cNvPicPr>
            <a:picLocks noChangeAspect="1"/>
          </p:cNvPicPr>
          <p:nvPr/>
        </p:nvPicPr>
        <p:blipFill>
          <a:blip r:embed="rId2" cstate="screen"/>
          <a:srcRect r="6250"/>
          <a:stretch>
            <a:fillRect/>
          </a:stretch>
        </p:blipFill>
        <p:spPr>
          <a:xfrm>
            <a:off x="0" y="0"/>
            <a:ext cx="9141828" cy="6858000"/>
          </a:xfrm>
          <a:prstGeom prst="rect">
            <a:avLst/>
          </a:prstGeom>
          <a:effectLst>
            <a:softEdge rad="317500"/>
          </a:effectLst>
        </p:spPr>
      </p:pic>
    </p:spTree>
  </p:cSld>
  <p:clrMapOvr>
    <a:masterClrMapping/>
  </p:clrMapOvr>
  <p:transition advTm="7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descr="3.jpg"/>
          <p:cNvPicPr>
            <a:picLocks noChangeAspect="1"/>
          </p:cNvPicPr>
          <p:nvPr/>
        </p:nvPicPr>
        <p:blipFill>
          <a:blip r:embed="rId2" cstate="screen"/>
          <a:stretch>
            <a:fillRect/>
          </a:stretch>
        </p:blipFill>
        <p:spPr>
          <a:xfrm>
            <a:off x="0" y="0"/>
            <a:ext cx="9144000" cy="6858000"/>
          </a:xfrm>
          <a:prstGeom prst="rect">
            <a:avLst/>
          </a:prstGeom>
          <a:effectLst>
            <a:softEdge rad="317500"/>
          </a:effectLst>
        </p:spPr>
      </p:pic>
    </p:spTree>
  </p:cSld>
  <p:clrMapOvr>
    <a:masterClrMapping/>
  </p:clrMapOvr>
  <p:transition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descr="4.jpg"/>
          <p:cNvPicPr>
            <a:picLocks noChangeAspect="1"/>
          </p:cNvPicPr>
          <p:nvPr/>
        </p:nvPicPr>
        <p:blipFill>
          <a:blip r:embed="rId2" cstate="screen"/>
          <a:srcRect r="12500"/>
          <a:stretch>
            <a:fillRect/>
          </a:stretch>
        </p:blipFill>
        <p:spPr>
          <a:xfrm>
            <a:off x="0" y="0"/>
            <a:ext cx="9144000" cy="6858000"/>
          </a:xfrm>
          <a:prstGeom prst="rect">
            <a:avLst/>
          </a:prstGeom>
          <a:effectLst>
            <a:softEdge rad="317500"/>
          </a:effectLst>
        </p:spPr>
      </p:pic>
    </p:spTree>
  </p:cSld>
  <p:clrMapOvr>
    <a:masterClrMapping/>
  </p:clrMapOvr>
  <p:transition advTm="7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descr="7.jpg"/>
          <p:cNvPicPr>
            <a:picLocks noChangeAspect="1"/>
          </p:cNvPicPr>
          <p:nvPr/>
        </p:nvPicPr>
        <p:blipFill>
          <a:blip r:embed="rId2" cstate="screen"/>
          <a:stretch>
            <a:fillRect/>
          </a:stretch>
        </p:blipFill>
        <p:spPr>
          <a:xfrm>
            <a:off x="0" y="0"/>
            <a:ext cx="9144000" cy="6500834"/>
          </a:xfrm>
          <a:prstGeom prst="rect">
            <a:avLst/>
          </a:prstGeom>
          <a:effectLst>
            <a:softEdge rad="317500"/>
          </a:effectLst>
        </p:spPr>
      </p:pic>
    </p:spTree>
  </p:cSld>
  <p:clrMapOvr>
    <a:masterClrMapping/>
  </p:clrMapOvr>
  <p:transition advTm="7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descr="10.jpg"/>
          <p:cNvPicPr>
            <a:picLocks noChangeAspect="1"/>
          </p:cNvPicPr>
          <p:nvPr/>
        </p:nvPicPr>
        <p:blipFill>
          <a:blip r:embed="rId2" cstate="screen"/>
          <a:stretch>
            <a:fillRect/>
          </a:stretch>
        </p:blipFill>
        <p:spPr>
          <a:xfrm>
            <a:off x="0" y="3143881"/>
            <a:ext cx="9144000" cy="3714119"/>
          </a:xfrm>
          <a:prstGeom prst="rect">
            <a:avLst/>
          </a:prstGeom>
          <a:effectLst>
            <a:softEdge rad="127000"/>
          </a:effectLst>
        </p:spPr>
      </p:pic>
      <p:pic>
        <p:nvPicPr>
          <p:cNvPr id="5" name="Obrázek 4" descr="9.jpg"/>
          <p:cNvPicPr>
            <a:picLocks noChangeAspect="1"/>
          </p:cNvPicPr>
          <p:nvPr/>
        </p:nvPicPr>
        <p:blipFill>
          <a:blip r:embed="rId3" cstate="screen"/>
          <a:stretch>
            <a:fillRect/>
          </a:stretch>
        </p:blipFill>
        <p:spPr>
          <a:xfrm>
            <a:off x="0" y="0"/>
            <a:ext cx="9144000" cy="3583867"/>
          </a:xfrm>
          <a:prstGeom prst="rect">
            <a:avLst/>
          </a:prstGeom>
          <a:effectLst>
            <a:softEdge rad="317500"/>
          </a:effectLst>
        </p:spPr>
      </p:pic>
    </p:spTree>
  </p:cSld>
  <p:clrMapOvr>
    <a:masterClrMapping/>
  </p:clrMapOvr>
  <p:transition spd="slow" advTm="700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descr="8.jpg"/>
          <p:cNvPicPr>
            <a:picLocks noChangeAspect="1"/>
          </p:cNvPicPr>
          <p:nvPr/>
        </p:nvPicPr>
        <p:blipFill>
          <a:blip r:embed="rId2" cstate="screen"/>
          <a:stretch>
            <a:fillRect/>
          </a:stretch>
        </p:blipFill>
        <p:spPr>
          <a:xfrm>
            <a:off x="0" y="0"/>
            <a:ext cx="9144000" cy="6858000"/>
          </a:xfrm>
          <a:prstGeom prst="rect">
            <a:avLst/>
          </a:prstGeom>
          <a:effectLst>
            <a:softEdge rad="317500"/>
          </a:effectLst>
        </p:spPr>
      </p:pic>
    </p:spTree>
  </p:cSld>
  <p:clrMapOvr>
    <a:masterClrMapping/>
  </p:clrMapOvr>
  <p:transition advTm="7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descr="11.jpg"/>
          <p:cNvPicPr>
            <a:picLocks noChangeAspect="1"/>
          </p:cNvPicPr>
          <p:nvPr/>
        </p:nvPicPr>
        <p:blipFill>
          <a:blip r:embed="rId2" cstate="screen"/>
          <a:stretch>
            <a:fillRect/>
          </a:stretch>
        </p:blipFill>
        <p:spPr>
          <a:xfrm>
            <a:off x="142844" y="0"/>
            <a:ext cx="8786399" cy="6858000"/>
          </a:xfrm>
          <a:prstGeom prst="rect">
            <a:avLst/>
          </a:prstGeom>
          <a:effectLst>
            <a:softEdge rad="317500"/>
          </a:effectLst>
        </p:spPr>
      </p:pic>
    </p:spTree>
  </p:cSld>
  <p:clrMapOvr>
    <a:masterClrMapping/>
  </p:clrMapOvr>
  <p:transition advTm="7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TotalTime>
  <Words>60</Words>
  <Application>Microsoft Office PowerPoint</Application>
  <PresentationFormat>Předvádění na obrazovce (4:3)</PresentationFormat>
  <Paragraphs>4</Paragraphs>
  <Slides>10</Slides>
  <Notes>1</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Cesta</vt:lpstr>
      <vt:lpstr>Snímek 1</vt:lpstr>
      <vt:lpstr>Tak zase po roce, jako ta Pouť, jsme měli ve Vysočanech krásný závod „Triatlon.“ Škoda, že jsem se nemohl zase podívat na tu krásu závodu jako dříve. Nejvíce mě zajímalo vždy plavání. Zase to muselo být úžasné. </vt:lpstr>
      <vt:lpstr>Snímek 3</vt:lpstr>
      <vt:lpstr>Snímek 4</vt:lpstr>
      <vt:lpstr>Snímek 5</vt:lpstr>
      <vt:lpstr>Snímek 6</vt:lpstr>
      <vt:lpstr>Snímek 7</vt:lpstr>
      <vt:lpstr>Snímek 8</vt:lpstr>
      <vt:lpstr>Snímek 9</vt:lpstr>
      <vt:lpstr>Snímek 10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HP</dc:creator>
  <cp:lastModifiedBy>HP</cp:lastModifiedBy>
  <cp:revision>4</cp:revision>
  <dcterms:created xsi:type="dcterms:W3CDTF">2017-07-16T07:14:47Z</dcterms:created>
  <dcterms:modified xsi:type="dcterms:W3CDTF">2017-07-16T07:44:54Z</dcterms:modified>
</cp:coreProperties>
</file>