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7" r:id="rId5"/>
    <p:sldId id="265" r:id="rId6"/>
    <p:sldId id="263" r:id="rId7"/>
    <p:sldId id="262" r:id="rId8"/>
    <p:sldId id="261" r:id="rId9"/>
    <p:sldId id="257" r:id="rId10"/>
    <p:sldId id="270" r:id="rId11"/>
    <p:sldId id="274" r:id="rId12"/>
    <p:sldId id="273" r:id="rId13"/>
    <p:sldId id="272" r:id="rId14"/>
    <p:sldId id="271" r:id="rId15"/>
    <p:sldId id="260" r:id="rId16"/>
    <p:sldId id="277" r:id="rId17"/>
    <p:sldId id="276" r:id="rId18"/>
    <p:sldId id="275" r:id="rId19"/>
    <p:sldId id="259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9474-AFB9-4A18-8838-7B5C346C8FDD}" type="datetimeFigureOut">
              <a:rPr lang="cs-CZ" smtClean="0"/>
              <a:pPr/>
              <a:t>22.07.2019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4A0B-B1E2-4738-8474-88095AFFD2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29600" cy="2204864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Algerian" pitchFamily="82" charset="0"/>
              </a:rPr>
              <a:t> „Přibylové,“ ze Sport Klubu </a:t>
            </a:r>
            <a:r>
              <a:rPr lang="cs-CZ" sz="2800" b="1" dirty="0" err="1" smtClean="0">
                <a:latin typeface="Algerian" pitchFamily="82" charset="0"/>
              </a:rPr>
              <a:t>Ráječko</a:t>
            </a:r>
            <a:r>
              <a:rPr lang="cs-CZ" sz="2800" b="1" dirty="0" smtClean="0">
                <a:latin typeface="Algerian" pitchFamily="82" charset="0"/>
              </a:rPr>
              <a:t>, </a:t>
            </a:r>
            <a:r>
              <a:rPr lang="cs-CZ" sz="2800" b="1" dirty="0" smtClean="0">
                <a:latin typeface="Algerian" pitchFamily="82" charset="0"/>
              </a:rPr>
              <a:t> s  </a:t>
            </a:r>
            <a:r>
              <a:rPr lang="cs-CZ" sz="2800" b="1" dirty="0" smtClean="0">
                <a:latin typeface="Algerian" pitchFamily="82" charset="0"/>
              </a:rPr>
              <a:t>Obcí Vysočany a TJ Vysočany, zase letos v roce 2019 pořádají  v sobotu 20. července 22tý závod „Vysočanský triatlon“.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4" name="Obrázek 3" descr="IMG_9563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>
          <a:xfrm>
            <a:off x="2879304" y="0"/>
            <a:ext cx="6264696" cy="47251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Obrázek 5" descr="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5328592" cy="465771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8000">
    <p:sndAc>
      <p:stSnd>
        <p:snd r:embed="rId2" name="20 - Blueberry Hi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5517232"/>
            <a:ext cx="91440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Algerian" pitchFamily="82" charset="0"/>
              </a:rPr>
              <a:t>Dopoledne se začínalo závodem amatérů. Tak jsme se přesunuli k našemu rybníčku. Návštěvníků bylo zase mnoho. 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4" name="Obrázek 3" descr="IMG_958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-315416"/>
            <a:ext cx="9144000" cy="57633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84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0" y="0"/>
            <a:ext cx="9356116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8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355968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IMG_95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9430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8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-1"/>
            <a:ext cx="9144000" cy="682074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8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077969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7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274959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571500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>
                <a:latin typeface="Algerian" pitchFamily="82" charset="0"/>
              </a:rPr>
              <a:t>Přípravy ke startu vrcholí. Jak to probíhalo si můžete pustit video.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4" name="Obrázek 3" descr="IMG_958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57332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8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276485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Algerian" pitchFamily="82" charset="0"/>
              </a:rPr>
              <a:t>A to jsme již na startu profesionálů. Jak vidíte, tak nyní je zde již plno a další stále přicházejí. Zájem je letos hodně velký. Také počasí nám přeje. 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5" name="Obrázek 4" descr="IMG_3264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527298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9395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>
                <a:latin typeface="Algerian" pitchFamily="82" charset="0"/>
              </a:rPr>
              <a:t>Další průběh této první etapy profesionálů, jsem se v rámci svých možností natočil na video. Snad se mi podaří to zpracovat. Antonín.</a:t>
            </a:r>
            <a:endParaRPr lang="cs-CZ" sz="2800" b="1" dirty="0">
              <a:latin typeface="Algerian" pitchFamily="82" charset="0"/>
            </a:endParaRPr>
          </a:p>
        </p:txBody>
      </p:sp>
      <p:pic>
        <p:nvPicPr>
          <p:cNvPr id="4" name="Obrázek 3" descr="IMG_3265.JPG"/>
          <p:cNvPicPr>
            <a:picLocks noChangeAspect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>
          <a:xfrm>
            <a:off x="0" y="0"/>
            <a:ext cx="9144000" cy="520097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185053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6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9395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6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96854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7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9395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7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276485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IMG_957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96854" cy="67413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IMG_957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9274959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124</Words>
  <Application>Microsoft Office PowerPoint</Application>
  <PresentationFormat>Předvádění na obrazovce (4:3)</PresentationFormat>
  <Paragraphs>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 „Přibylové,“ ze Sport Klubu Ráječko,  s  Obcí Vysočany a TJ Vysočany, zase letos v roce 2019 pořádají  v sobotu 20. července 22tý závod „Vysočanský triatlon“.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Dopoledne se začínalo závodem amatérů. Tak jsme se přesunuli k našemu rybníčku. Návštěvníků bylo zase mnoho. </vt:lpstr>
      <vt:lpstr>Snímek 11</vt:lpstr>
      <vt:lpstr>Snímek 12</vt:lpstr>
      <vt:lpstr>Snímek 13</vt:lpstr>
      <vt:lpstr>Snímek 14</vt:lpstr>
      <vt:lpstr>Snímek 15</vt:lpstr>
      <vt:lpstr>Snímek 16</vt:lpstr>
      <vt:lpstr>Přípravy ke startu vrcholí. Jak to probíhalo si můžete pustit video.</vt:lpstr>
      <vt:lpstr>Snímek 18</vt:lpstr>
      <vt:lpstr>A to jsme již na startu profesionálů. Jak vidíte, tak nyní je zde již plno a další stále přicházejí. Zájem je letos hodně velký. Také počasí nám přeje. </vt:lpstr>
      <vt:lpstr>Další průběh této první etapy profesionálů, jsem se v rámci svých možností natočil na video. Snad se mi podaří to zpracovat. Antonín.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Jirušek</dc:creator>
  <cp:lastModifiedBy>Jirušek</cp:lastModifiedBy>
  <cp:revision>14</cp:revision>
  <dcterms:created xsi:type="dcterms:W3CDTF">2019-07-20T12:31:39Z</dcterms:created>
  <dcterms:modified xsi:type="dcterms:W3CDTF">2019-07-22T12:48:43Z</dcterms:modified>
</cp:coreProperties>
</file>