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2" r:id="rId2"/>
    <p:sldId id="263" r:id="rId3"/>
    <p:sldId id="269" r:id="rId4"/>
    <p:sldId id="270" r:id="rId5"/>
    <p:sldId id="271" r:id="rId6"/>
    <p:sldId id="267" r:id="rId7"/>
    <p:sldId id="258" r:id="rId8"/>
    <p:sldId id="277" r:id="rId9"/>
    <p:sldId id="276" r:id="rId10"/>
    <p:sldId id="275" r:id="rId11"/>
    <p:sldId id="274" r:id="rId12"/>
    <p:sldId id="273" r:id="rId13"/>
    <p:sldId id="272" r:id="rId14"/>
    <p:sldId id="283" r:id="rId15"/>
    <p:sldId id="259" r:id="rId16"/>
    <p:sldId id="281" r:id="rId17"/>
    <p:sldId id="280" r:id="rId18"/>
    <p:sldId id="279" r:id="rId19"/>
    <p:sldId id="260" r:id="rId20"/>
    <p:sldId id="278" r:id="rId21"/>
    <p:sldId id="287" r:id="rId22"/>
    <p:sldId id="265" r:id="rId23"/>
    <p:sldId id="284" r:id="rId24"/>
    <p:sldId id="286" r:id="rId25"/>
    <p:sldId id="285" r:id="rId26"/>
    <p:sldId id="266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4625" autoAdjust="0"/>
  </p:normalViewPr>
  <p:slideViewPr>
    <p:cSldViewPr>
      <p:cViewPr varScale="1">
        <p:scale>
          <a:sx n="108" d="100"/>
          <a:sy n="108" d="100"/>
        </p:scale>
        <p:origin x="91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1AA209-40CC-4B79-9ADF-684800F2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Vysočany 28. března, krásný sluneční den. Tak jsem se vydal na krátkou procházku.</a:t>
            </a:r>
          </a:p>
        </p:txBody>
      </p:sp>
      <p:pic>
        <p:nvPicPr>
          <p:cNvPr id="3" name="Obrázek 2" descr="Obsah obrázku exteriér, budova, dům, silnice&#10;&#10;Popis byl vytvořen automaticky">
            <a:extLst>
              <a:ext uri="{FF2B5EF4-FFF2-40B4-BE49-F238E27FC236}">
                <a16:creationId xmlns:a16="http://schemas.microsoft.com/office/drawing/2014/main" id="{E170F2C2-082F-468C-BACC-F42EEF7AE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90500"/>
            <a:ext cx="8839200" cy="552450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737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>
        <p:sndAc>
          <p:stSnd>
            <p:snd r:embed="rId2" name="Pastorela.wav"/>
          </p:stSnd>
        </p:sndAc>
      </p:transition>
    </mc:Choice>
    <mc:Fallback>
      <p:transition spd="slow" advTm="12000">
        <p:sndAc>
          <p:stSnd>
            <p:snd r:embed="rId2" name="Pastorela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598AB-1E24-4DF8-B98E-9C1C63D7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715000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Na okraji lesa u chat jsem pořídil pohled na Housko</a:t>
            </a:r>
          </a:p>
        </p:txBody>
      </p:sp>
      <p:pic>
        <p:nvPicPr>
          <p:cNvPr id="3" name="Obrázek 2" descr="Obsah obrázku exteriér, plot, tráva, zelená&#10;&#10;Popis byl vytvořen automaticky">
            <a:extLst>
              <a:ext uri="{FF2B5EF4-FFF2-40B4-BE49-F238E27FC236}">
                <a16:creationId xmlns:a16="http://schemas.microsoft.com/office/drawing/2014/main" id="{B17A1856-3566-4EB8-8834-10589A51BC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7" y="0"/>
            <a:ext cx="9144000" cy="5638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0225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41D77-A6D6-438C-971F-B6398DAAC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600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A tak vypadá náš rybníček dnes</a:t>
            </a:r>
          </a:p>
        </p:txBody>
      </p:sp>
      <p:pic>
        <p:nvPicPr>
          <p:cNvPr id="3" name="Obrázek 2" descr="Obsah obrázku exteriér, tráva, plot, pole&#10;&#10;Popis byl vytvořen automaticky">
            <a:extLst>
              <a:ext uri="{FF2B5EF4-FFF2-40B4-BE49-F238E27FC236}">
                <a16:creationId xmlns:a16="http://schemas.microsoft.com/office/drawing/2014/main" id="{F8401058-0CF0-473B-91B8-5B56AA7E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542" y="0"/>
            <a:ext cx="9144000" cy="5638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117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1F7B6-57D9-47A2-B4D4-5D38CE2E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tráva, špína, voda&#10;&#10;Popis byl vytvořen automaticky">
            <a:extLst>
              <a:ext uri="{FF2B5EF4-FFF2-40B4-BE49-F238E27FC236}">
                <a16:creationId xmlns:a16="http://schemas.microsoft.com/office/drawing/2014/main" id="{B84E8884-4D1A-4006-BBC4-4D4905E945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3" y="0"/>
            <a:ext cx="9144000" cy="6858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675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39A814-87D5-4FBD-9AE0-E930C310D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tráva, exteriér, strom, pole&#10;&#10;Popis byl vytvořen automaticky">
            <a:extLst>
              <a:ext uri="{FF2B5EF4-FFF2-40B4-BE49-F238E27FC236}">
                <a16:creationId xmlns:a16="http://schemas.microsoft.com/office/drawing/2014/main" id="{C85EDD01-1F22-480E-B372-FFD30F1496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6" y="0"/>
            <a:ext cx="9144000" cy="685800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3267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74806B-75B1-4366-B36D-D27CCAD4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tráva, exteriér, pole, travnaté&#10;&#10;Popis byl vytvořen automaticky">
            <a:extLst>
              <a:ext uri="{FF2B5EF4-FFF2-40B4-BE49-F238E27FC236}">
                <a16:creationId xmlns:a16="http://schemas.microsoft.com/office/drawing/2014/main" id="{0A33302A-D827-4D94-A443-8136A594A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4600"/>
            <a:ext cx="9144000" cy="419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ázek 3" descr="Obsah obrázku exteriér, tráva, voda, malé&#10;&#10;Popis byl vytvořen automaticky">
            <a:extLst>
              <a:ext uri="{FF2B5EF4-FFF2-40B4-BE49-F238E27FC236}">
                <a16:creationId xmlns:a16="http://schemas.microsoft.com/office/drawing/2014/main" id="{BECBC760-196B-460E-B6D6-E855D28F64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6" y="0"/>
            <a:ext cx="9144000" cy="3886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0077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27DC36-722C-481D-BD71-709F6DC8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10200"/>
            <a:ext cx="91440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Moc snímků jsem dnes u rybníku neudělal, snad se vrátím brzy, až bude všude kolem zeleň. Vracím se domů</a:t>
            </a:r>
          </a:p>
        </p:txBody>
      </p:sp>
      <p:pic>
        <p:nvPicPr>
          <p:cNvPr id="4" name="Obrázek 3" descr="Obsah obrázku tráva, exteriér, pole, strom&#10;&#10;Popis byl vytvořen automaticky">
            <a:extLst>
              <a:ext uri="{FF2B5EF4-FFF2-40B4-BE49-F238E27FC236}">
                <a16:creationId xmlns:a16="http://schemas.microsoft.com/office/drawing/2014/main" id="{6C041292-C1DC-47C4-A030-121437D77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" y="0"/>
            <a:ext cx="9144000" cy="518160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546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BE055-A76C-4BFE-9D22-D150B422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les, strom, dřevo&#10;&#10;Popis byl vytvořen automaticky">
            <a:extLst>
              <a:ext uri="{FF2B5EF4-FFF2-40B4-BE49-F238E27FC236}">
                <a16:creationId xmlns:a16="http://schemas.microsoft.com/office/drawing/2014/main" id="{8B814D8F-9406-4263-A0FE-36A3DCE315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9" y="-762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5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4452D-C8CF-4C5E-8EAC-5082F41D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les, tráva, dřevo&#10;&#10;Popis byl vytvořen automaticky">
            <a:extLst>
              <a:ext uri="{FF2B5EF4-FFF2-40B4-BE49-F238E27FC236}">
                <a16:creationId xmlns:a16="http://schemas.microsoft.com/office/drawing/2014/main" id="{8FDD4877-D792-43BD-9A9B-7F9B5D6A79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6685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0AC05-0849-46C3-86E3-78F383E10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867400"/>
            <a:ext cx="8229600" cy="1143000"/>
          </a:xfrm>
        </p:spPr>
        <p:txBody>
          <a:bodyPr/>
          <a:lstStyle/>
          <a:p>
            <a:r>
              <a:rPr lang="cs-CZ" sz="3600" dirty="0">
                <a:latin typeface="Algerian" panose="04020705040A02060702" pitchFamily="82" charset="0"/>
              </a:rPr>
              <a:t>Pár fotografií při zpáteční cestě</a:t>
            </a:r>
          </a:p>
        </p:txBody>
      </p:sp>
      <p:pic>
        <p:nvPicPr>
          <p:cNvPr id="3" name="Obrázek 2" descr="Obsah obrázku exteriér, tráva, strom, pole&#10;&#10;Popis byl vytvořen automaticky">
            <a:extLst>
              <a:ext uri="{FF2B5EF4-FFF2-40B4-BE49-F238E27FC236}">
                <a16:creationId xmlns:a16="http://schemas.microsoft.com/office/drawing/2014/main" id="{6C5E499F-1F76-4C9E-A737-B3FB493A5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77"/>
            <a:ext cx="9144000" cy="562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9949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BA670-9944-441C-B60B-330C3FCA1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rostlina, pole&#10;&#10;Popis byl vytvořen automaticky">
            <a:extLst>
              <a:ext uri="{FF2B5EF4-FFF2-40B4-BE49-F238E27FC236}">
                <a16:creationId xmlns:a16="http://schemas.microsoft.com/office/drawing/2014/main" id="{DF271E59-7B72-4405-BD3A-01A7B96F87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2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8282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32E4A2-01CB-4DBA-905F-9E408A68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38674"/>
            <a:ext cx="91440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Petr odnaproti s bratrem prořezávali vrbu</a:t>
            </a:r>
          </a:p>
        </p:txBody>
      </p:sp>
      <p:pic>
        <p:nvPicPr>
          <p:cNvPr id="3" name="Obrázek 2" descr="Obsah obrázku budova, exteriér, dům, ulice&#10;&#10;Popis byl vytvořen automaticky">
            <a:extLst>
              <a:ext uri="{FF2B5EF4-FFF2-40B4-BE49-F238E27FC236}">
                <a16:creationId xmlns:a16="http://schemas.microsoft.com/office/drawing/2014/main" id="{BCDF3008-F721-4DFA-9236-F5D6150FA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19" y="169322"/>
            <a:ext cx="8910961" cy="5569352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90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2209F4-8E03-43BF-94B6-5E72C8D15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tráva, exteriér, strom, pole&#10;&#10;Popis byl vytvořen automaticky">
            <a:extLst>
              <a:ext uri="{FF2B5EF4-FFF2-40B4-BE49-F238E27FC236}">
                <a16:creationId xmlns:a16="http://schemas.microsoft.com/office/drawing/2014/main" id="{BEAE9D54-966F-4103-B543-9703E34D02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52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5093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4B335-A547-468D-8B5F-0F214E26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tráva, dům, pole&#10;&#10;Popis byl vytvořen automaticky">
            <a:extLst>
              <a:ext uri="{FF2B5EF4-FFF2-40B4-BE49-F238E27FC236}">
                <a16:creationId xmlns:a16="http://schemas.microsoft.com/office/drawing/2014/main" id="{EB9BAEA7-8036-4D2C-BF3E-84B561BCAC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511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4743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D9196-601C-4956-AC90-6AD79211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tráva, stojící, strom&#10;&#10;Popis byl vytvořen automaticky">
            <a:extLst>
              <a:ext uri="{FF2B5EF4-FFF2-40B4-BE49-F238E27FC236}">
                <a16:creationId xmlns:a16="http://schemas.microsoft.com/office/drawing/2014/main" id="{6A67FA4C-75F0-4019-8E1A-E18AEA7B42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893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6596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FB075-3A9E-4117-8C9D-B3A16051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tráva, objekt, vsedě&#10;&#10;Popis byl vytvořen automaticky">
            <a:extLst>
              <a:ext uri="{FF2B5EF4-FFF2-40B4-BE49-F238E27FC236}">
                <a16:creationId xmlns:a16="http://schemas.microsoft.com/office/drawing/2014/main" id="{48B3C680-13E4-4B16-81CC-058B58306E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16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7758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97033-0208-464E-81A2-BE380A74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tráva, pole, stojící&#10;&#10;Popis byl vytvořen automaticky">
            <a:extLst>
              <a:ext uri="{FF2B5EF4-FFF2-40B4-BE49-F238E27FC236}">
                <a16:creationId xmlns:a16="http://schemas.microsoft.com/office/drawing/2014/main" id="{42A9DB12-D3B8-4F09-A36B-266D4050C6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8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248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C64AE-E073-485B-86A0-2A8BB482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tráva, pole, suché&#10;&#10;Popis byl vytvořen automaticky">
            <a:extLst>
              <a:ext uri="{FF2B5EF4-FFF2-40B4-BE49-F238E27FC236}">
                <a16:creationId xmlns:a16="http://schemas.microsoft.com/office/drawing/2014/main" id="{ED0BAAEC-626E-41E8-994A-58A06875B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39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7123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1C9E3-EE44-458A-A6E5-FD6B818F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" y="5410200"/>
            <a:ext cx="9143999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Chataři také přijeli za krásným počasím na svou chatu. Asi se velmi podivili, jak to po zimě u chaty vypadá. Tak honem domů na mátový čaj.</a:t>
            </a:r>
          </a:p>
        </p:txBody>
      </p:sp>
      <p:pic>
        <p:nvPicPr>
          <p:cNvPr id="3" name="Obrázek 2" descr="Obsah obrázku tráva, exteriér, pole, dům&#10;&#10;Popis byl vytvořen automaticky">
            <a:extLst>
              <a:ext uri="{FF2B5EF4-FFF2-40B4-BE49-F238E27FC236}">
                <a16:creationId xmlns:a16="http://schemas.microsoft.com/office/drawing/2014/main" id="{45679079-0F55-4FE6-BC38-4FE3792230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7" y="-5179"/>
            <a:ext cx="9144000" cy="5262979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0528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73173-F6BB-46D2-9D23-BD23F76A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cs-CZ" sz="2400" dirty="0">
                <a:latin typeface="Algerian" panose="04020705040A02060702" pitchFamily="82" charset="0"/>
              </a:rPr>
              <a:t>Zase jsem šel do mého lesíku a hned za zahradou jsem viděl, že se na polomech pilně pracuje.</a:t>
            </a:r>
          </a:p>
        </p:txBody>
      </p:sp>
      <p:pic>
        <p:nvPicPr>
          <p:cNvPr id="3" name="Obrázek 2" descr="Obsah obrázku tráva, exteriér, strom, stojící&#10;&#10;Popis byl vytvořen automaticky">
            <a:extLst>
              <a:ext uri="{FF2B5EF4-FFF2-40B4-BE49-F238E27FC236}">
                <a16:creationId xmlns:a16="http://schemas.microsoft.com/office/drawing/2014/main" id="{91638109-5DCE-4E1D-B7A0-59097D9C66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67221"/>
            <a:ext cx="8991600" cy="55448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573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F97C6-8906-4884-8A2D-E65F67B1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rostlina, strom, les&#10;&#10;Popis byl vytvořen automaticky">
            <a:extLst>
              <a:ext uri="{FF2B5EF4-FFF2-40B4-BE49-F238E27FC236}">
                <a16:creationId xmlns:a16="http://schemas.microsoft.com/office/drawing/2014/main" id="{E675FE41-E9C6-4833-8548-F7E7D898F7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94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1049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E8416A-6AEE-4BD3-839A-29A5120E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strom, rostlina, les&#10;&#10;Popis byl vytvořen automaticky">
            <a:extLst>
              <a:ext uri="{FF2B5EF4-FFF2-40B4-BE49-F238E27FC236}">
                <a16:creationId xmlns:a16="http://schemas.microsoft.com/office/drawing/2014/main" id="{6FA54E11-0E23-4E52-8BC1-A9869E9DA8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317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9910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83F0E-AC3C-46FB-A2B3-D396AA04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lavice, špína, park&#10;&#10;Popis byl vytvořen automaticky">
            <a:extLst>
              <a:ext uri="{FF2B5EF4-FFF2-40B4-BE49-F238E27FC236}">
                <a16:creationId xmlns:a16="http://schemas.microsoft.com/office/drawing/2014/main" id="{C5AECFF4-CFDF-49EB-9493-1BF722EBA9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706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7A129-189C-4FB5-B41D-01CDF44B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Tak tudy jsem chodil často Pěkným lesem k rybníčku. Dneska je to smutná procházka.</a:t>
            </a:r>
          </a:p>
        </p:txBody>
      </p:sp>
      <p:pic>
        <p:nvPicPr>
          <p:cNvPr id="9" name="Obrázek 8" descr="Obsah obrázku exteriér, tráva, pole, budova&#10;&#10;Popis byl vytvořen automaticky">
            <a:extLst>
              <a:ext uri="{FF2B5EF4-FFF2-40B4-BE49-F238E27FC236}">
                <a16:creationId xmlns:a16="http://schemas.microsoft.com/office/drawing/2014/main" id="{6685E6AC-250F-4848-AC3C-8B56B321C7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429"/>
            <a:ext cx="9144000" cy="5791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105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3C587-3587-4927-82C2-14EB3E67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exteriér, tráva, pole, stojící&#10;&#10;Popis byl vytvořen automaticky">
            <a:extLst>
              <a:ext uri="{FF2B5EF4-FFF2-40B4-BE49-F238E27FC236}">
                <a16:creationId xmlns:a16="http://schemas.microsoft.com/office/drawing/2014/main" id="{50408455-5F36-4F5C-BBC3-4DB21640A1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4575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617F7E-6E3A-427C-AAF7-48791B656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Obsah obrázku tráva, exteriér, pole, zvíře&#10;&#10;Popis byl vytvořen automaticky">
            <a:extLst>
              <a:ext uri="{FF2B5EF4-FFF2-40B4-BE49-F238E27FC236}">
                <a16:creationId xmlns:a16="http://schemas.microsoft.com/office/drawing/2014/main" id="{386710B4-1005-4239-B571-9D3246A95D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784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Předvádění na obrazovce (4:3)</PresentationFormat>
  <Paragraphs>9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Algerian</vt:lpstr>
      <vt:lpstr>Arial</vt:lpstr>
      <vt:lpstr>Default Design</vt:lpstr>
      <vt:lpstr>Vysočany 28. března, krásný sluneční den. Tak jsem se vydal na krátkou procházku.</vt:lpstr>
      <vt:lpstr>Petr odnaproti s bratrem prořezávali vrbu</vt:lpstr>
      <vt:lpstr>Zase jsem šel do mého lesíku a hned za zahradou jsem viděl, že se na polomech pilně pracuje.</vt:lpstr>
      <vt:lpstr>Prezentace aplikace PowerPoint</vt:lpstr>
      <vt:lpstr>Prezentace aplikace PowerPoint</vt:lpstr>
      <vt:lpstr>Prezentace aplikace PowerPoint</vt:lpstr>
      <vt:lpstr>Tak tudy jsem chodil často Pěkným lesem k rybníčku. Dneska je to smutná procházka.</vt:lpstr>
      <vt:lpstr>Prezentace aplikace PowerPoint</vt:lpstr>
      <vt:lpstr>Prezentace aplikace PowerPoint</vt:lpstr>
      <vt:lpstr>Na okraji lesa u chat jsem pořídil pohled na Housko</vt:lpstr>
      <vt:lpstr>A tak vypadá náš rybníček dnes</vt:lpstr>
      <vt:lpstr>Prezentace aplikace PowerPoint</vt:lpstr>
      <vt:lpstr>Prezentace aplikace PowerPoint</vt:lpstr>
      <vt:lpstr>Prezentace aplikace PowerPoint</vt:lpstr>
      <vt:lpstr>Moc snímků jsem dnes u rybníku neudělal, snad se vrátím brzy, až bude všude kolem zeleň. Vracím se domů</vt:lpstr>
      <vt:lpstr>Prezentace aplikace PowerPoint</vt:lpstr>
      <vt:lpstr>Prezentace aplikace PowerPoint</vt:lpstr>
      <vt:lpstr>Pár fotografií při zpáteční cestě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Chataři také přijeli za krásným počasím na svou chatu. Asi se velmi podivili, jak to po zimě u chaty vypadá. Tak honem domů na mátový čaj.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2020-03-29T14:59:59Z</dcterms:modified>
</cp:coreProperties>
</file>