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8" r:id="rId4"/>
    <p:sldId id="270" r:id="rId5"/>
    <p:sldId id="271" r:id="rId6"/>
    <p:sldId id="269" r:id="rId7"/>
    <p:sldId id="272" r:id="rId8"/>
    <p:sldId id="267" r:id="rId9"/>
    <p:sldId id="265" r:id="rId10"/>
    <p:sldId id="293" r:id="rId11"/>
    <p:sldId id="294" r:id="rId12"/>
    <p:sldId id="291" r:id="rId13"/>
    <p:sldId id="289" r:id="rId14"/>
    <p:sldId id="292" r:id="rId15"/>
    <p:sldId id="275" r:id="rId16"/>
    <p:sldId id="268" r:id="rId17"/>
    <p:sldId id="276" r:id="rId18"/>
    <p:sldId id="280" r:id="rId19"/>
    <p:sldId id="273" r:id="rId20"/>
    <p:sldId id="278" r:id="rId21"/>
    <p:sldId id="281" r:id="rId22"/>
    <p:sldId id="285" r:id="rId23"/>
    <p:sldId id="284" r:id="rId24"/>
    <p:sldId id="283" r:id="rId25"/>
    <p:sldId id="288" r:id="rId26"/>
    <p:sldId id="295" r:id="rId27"/>
    <p:sldId id="297" r:id="rId28"/>
    <p:sldId id="299" r:id="rId29"/>
    <p:sldId id="301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0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Tm="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Tm="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0D5112-731C-403A-8039-FEF6A4A62789}" type="datetimeFigureOut">
              <a:rPr lang="cs-CZ" smtClean="0"/>
              <a:pPr/>
              <a:t>15.05.2018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19E7BA-F69B-4751-8EFA-076FD7BF87F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7000">
    <p:zo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iru&#353;ek\Desktop\Ton%2090%20a%20Hedv\IMG_2075.M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1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85720" y="357166"/>
            <a:ext cx="5654432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Je 12. května 2018. Po delší době se zase naše společnost „HU-HU- </a:t>
            </a:r>
            <a:r>
              <a:rPr lang="cs-CZ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HU</a:t>
            </a:r>
            <a:r>
              <a:rPr lang="cs-CZ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-TO -To …“ Se schází u kamaráda  </a:t>
            </a:r>
            <a:r>
              <a:rPr lang="cs-CZ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Toníka</a:t>
            </a:r>
            <a:endParaRPr lang="cs-CZ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Algerian" pitchFamily="8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v </a:t>
            </a:r>
            <a:r>
              <a:rPr lang="cs-CZ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lgerian" pitchFamily="82" charset="0"/>
                <a:ea typeface="+mj-ea"/>
                <a:cs typeface="+mj-cs"/>
              </a:rPr>
              <a:t>Molenburku</a:t>
            </a:r>
            <a:endParaRPr kumimoji="0" lang="cs-CZ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7000">
    <p:zoom/>
    <p:sndAc>
      <p:stSnd>
        <p:snd r:embed="rId2" name="Kopie - Hledat 4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C 1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888"/>
            <a:ext cx="9144000" cy="68562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C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776"/>
            <a:ext cx="9144000" cy="68562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C 1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62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C 3 - kopie.JPG"/>
          <p:cNvPicPr>
            <a:picLocks noChangeAspect="1"/>
          </p:cNvPicPr>
          <p:nvPr/>
        </p:nvPicPr>
        <p:blipFill>
          <a:blip r:embed="rId2" cstate="email"/>
          <a:srcRect l="5834" r="16618"/>
          <a:stretch>
            <a:fillRect/>
          </a:stretch>
        </p:blipFill>
        <p:spPr>
          <a:xfrm>
            <a:off x="51613" y="0"/>
            <a:ext cx="9092387" cy="65973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 6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7504" y="44624"/>
            <a:ext cx="4032448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C 2 - kopi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98723" y="0"/>
            <a:ext cx="514527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38 - kopie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43608" y="0"/>
            <a:ext cx="7374524" cy="60494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0" y="61653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Návštěva manželů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Jugasových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na chatě u rybníka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36 - kopie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0334" y="0"/>
            <a:ext cx="874366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 descr="37 - kopie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6469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3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88292" y="0"/>
            <a:ext cx="836017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2 - kopie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1537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611560" y="63093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Antonín </a:t>
            </a:r>
            <a:r>
              <a:rPr lang="cs-CZ" b="1" dirty="0" err="1" smtClean="0"/>
              <a:t>Jirušek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59832" y="630932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Jan Hudec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88024" y="6309320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František </a:t>
            </a:r>
            <a:r>
              <a:rPr lang="cs-CZ" b="1" dirty="0" err="1" smtClean="0"/>
              <a:t>Tonar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92280" y="630932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Hana </a:t>
            </a:r>
            <a:r>
              <a:rPr lang="cs-CZ" b="1" dirty="0" err="1" smtClean="0"/>
              <a:t>Jugasová</a:t>
            </a:r>
            <a:endParaRPr lang="cs-CZ" b="1" dirty="0"/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03168"/>
            <a:ext cx="8686800" cy="9822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latin typeface="Algerian" pitchFamily="82" charset="0"/>
              </a:rPr>
              <a:t>Tak po této silnici, kolem krásného rybníčku, kamarádi přijeli.</a:t>
            </a:r>
            <a:endParaRPr lang="cs-CZ" b="1" dirty="0">
              <a:latin typeface="Algerian" pitchFamily="82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078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  <a:t>ajirusek@seznam.cz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  <a:t/>
            </a:r>
            <a:br>
              <a:rPr kumimoji="0" lang="cs-CZ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</a:br>
            <a:endParaRPr kumimoji="0" lang="cs-CZ" sz="9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Seznam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078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  <a:t>ajirusek@seznam.cz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  <a:t/>
            </a:r>
            <a:br>
              <a:rPr kumimoji="0" lang="cs-CZ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Seznam"/>
                <a:cs typeface="Arial" pitchFamily="34" charset="0"/>
              </a:rPr>
            </a:br>
            <a:endParaRPr kumimoji="0" lang="cs-CZ" sz="9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Seznam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5r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09329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0.JPG"/>
          <p:cNvPicPr>
            <a:picLocks noChangeAspect="1"/>
          </p:cNvPicPr>
          <p:nvPr/>
        </p:nvPicPr>
        <p:blipFill>
          <a:blip r:embed="rId2" cstate="email"/>
          <a:srcRect b="8651"/>
          <a:stretch>
            <a:fillRect/>
          </a:stretch>
        </p:blipFill>
        <p:spPr>
          <a:xfrm>
            <a:off x="395536" y="0"/>
            <a:ext cx="8226634" cy="62646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1043608" y="616530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Algerian" pitchFamily="82" charset="0"/>
              </a:rPr>
              <a:t>Petr  Skácel  s harmonikou</a:t>
            </a:r>
            <a:endParaRPr lang="cs-CZ" sz="28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41.JPG"/>
          <p:cNvPicPr>
            <a:picLocks noChangeAspect="1"/>
          </p:cNvPicPr>
          <p:nvPr/>
        </p:nvPicPr>
        <p:blipFill>
          <a:blip r:embed="rId2" cstate="email"/>
          <a:srcRect t="4851" b="7601"/>
          <a:stretch>
            <a:fillRect/>
          </a:stretch>
        </p:blipFill>
        <p:spPr>
          <a:xfrm>
            <a:off x="0" y="0"/>
            <a:ext cx="9144000" cy="60040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611560" y="5949280"/>
            <a:ext cx="82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Návštěva u Luďka a Marie 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Škaroupkových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3.JPG"/>
          <p:cNvPicPr>
            <a:picLocks noChangeAspect="1"/>
          </p:cNvPicPr>
          <p:nvPr/>
        </p:nvPicPr>
        <p:blipFill>
          <a:blip r:embed="rId2" cstate="email"/>
          <a:srcRect t="5901" b="6951"/>
          <a:stretch>
            <a:fillRect/>
          </a:stretch>
        </p:blipFill>
        <p:spPr>
          <a:xfrm>
            <a:off x="0" y="116632"/>
            <a:ext cx="9158032" cy="65973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5.JPG"/>
          <p:cNvPicPr>
            <a:picLocks noChangeAspect="1"/>
          </p:cNvPicPr>
          <p:nvPr/>
        </p:nvPicPr>
        <p:blipFill>
          <a:blip r:embed="rId2" cstate="email"/>
          <a:srcRect t="10162"/>
          <a:stretch>
            <a:fillRect/>
          </a:stretch>
        </p:blipFill>
        <p:spPr>
          <a:xfrm>
            <a:off x="0" y="0"/>
            <a:ext cx="9144000" cy="61237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ovéPole 4"/>
          <p:cNvSpPr txBox="1"/>
          <p:nvPr/>
        </p:nvSpPr>
        <p:spPr>
          <a:xfrm>
            <a:off x="2051720" y="6165304"/>
            <a:ext cx="6364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Na dvoře bývalého statku  „U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Hadamů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“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8044" y="116632"/>
            <a:ext cx="8090420" cy="65527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 4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563888" y="279898"/>
            <a:ext cx="5544616" cy="3941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3736669" y="4737918"/>
            <a:ext cx="5451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Nádherně vyzdobená stěna </a:t>
            </a:r>
            <a:r>
              <a:rPr lang="cs-CZ" b="1" dirty="0" err="1" smtClean="0"/>
              <a:t>Toníkova</a:t>
            </a:r>
            <a:r>
              <a:rPr lang="cs-CZ" b="1" dirty="0" smtClean="0"/>
              <a:t> pokojíku </a:t>
            </a:r>
          </a:p>
          <a:p>
            <a:pPr algn="ctr"/>
            <a:r>
              <a:rPr lang="cs-CZ" b="1" dirty="0" smtClean="0"/>
              <a:t>plná upomínkových předmětů</a:t>
            </a:r>
          </a:p>
          <a:p>
            <a:pPr algn="ctr"/>
            <a:r>
              <a:rPr lang="cs-CZ" b="1" dirty="0" smtClean="0"/>
              <a:t>a jeho vlastních obrazů. </a:t>
            </a:r>
            <a:endParaRPr lang="cs-CZ" b="1" dirty="0"/>
          </a:p>
        </p:txBody>
      </p:sp>
      <p:pic>
        <p:nvPicPr>
          <p:cNvPr id="5" name="Obrázek 4" descr="C 5 - kopi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5496" y="288032"/>
            <a:ext cx="3528392" cy="6237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 l="11473" t="19677" r="32291" b="38158"/>
          <a:stretch>
            <a:fillRect/>
          </a:stretch>
        </p:blipFill>
        <p:spPr bwMode="auto">
          <a:xfrm>
            <a:off x="1403648" y="116632"/>
            <a:ext cx="6624736" cy="3843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6" descr="kytice-motýli_anim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2133600"/>
            <a:ext cx="6143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kytice-motýli_ani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34101" y="1916832"/>
            <a:ext cx="6143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4005064"/>
            <a:ext cx="8712968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000" b="1" dirty="0" smtClean="0">
                <a:latin typeface="Comic Sans MS" pitchFamily="66" charset="0"/>
              </a:rPr>
              <a:t/>
            </a:r>
            <a:br>
              <a:rPr lang="cs-CZ" sz="2000" b="1" dirty="0" smtClean="0">
                <a:latin typeface="Comic Sans MS" pitchFamily="66" charset="0"/>
              </a:rPr>
            </a:br>
            <a:r>
              <a:rPr lang="cs-CZ" sz="800" b="1" dirty="0" smtClean="0">
                <a:latin typeface="Comic Sans MS" pitchFamily="66" charset="0"/>
              </a:rPr>
              <a:t/>
            </a:r>
            <a:br>
              <a:rPr lang="cs-CZ" sz="800" b="1" dirty="0" smtClean="0">
                <a:latin typeface="Comic Sans MS" pitchFamily="66" charset="0"/>
              </a:rPr>
            </a:br>
            <a:r>
              <a:rPr lang="cs-CZ" sz="1800" b="1" dirty="0" smtClean="0">
                <a:solidFill>
                  <a:srgbClr val="C00000"/>
                </a:solidFill>
                <a:latin typeface="Comic Sans MS" pitchFamily="66" charset="0"/>
              </a:rPr>
              <a:t>Kéž by se nám všem splnilo naše velké přání, abychom se ještě jednou na jaře setkali v krásném </a:t>
            </a:r>
            <a:r>
              <a:rPr lang="cs-CZ" sz="1800" b="1" dirty="0" err="1" smtClean="0">
                <a:solidFill>
                  <a:srgbClr val="C00000"/>
                </a:solidFill>
                <a:latin typeface="Comic Sans MS" pitchFamily="66" charset="0"/>
              </a:rPr>
              <a:t>Molenburku</a:t>
            </a:r>
            <a:r>
              <a:rPr lang="cs-CZ" sz="18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br>
              <a:rPr lang="cs-CZ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cs-CZ" sz="1800" b="1" dirty="0" smtClean="0">
                <a:solidFill>
                  <a:srgbClr val="C00000"/>
                </a:solidFill>
                <a:latin typeface="Comic Sans MS" pitchFamily="66" charset="0"/>
              </a:rPr>
              <a:t>u našich přátel </a:t>
            </a:r>
            <a:r>
              <a:rPr lang="cs-CZ" sz="1800" b="1" dirty="0" err="1" smtClean="0">
                <a:solidFill>
                  <a:srgbClr val="C00000"/>
                </a:solidFill>
                <a:latin typeface="Comic Sans MS" pitchFamily="66" charset="0"/>
              </a:rPr>
              <a:t>Toníka</a:t>
            </a:r>
            <a:r>
              <a:rPr lang="cs-CZ" sz="1800" b="1" dirty="0" smtClean="0">
                <a:solidFill>
                  <a:srgbClr val="C00000"/>
                </a:solidFill>
                <a:latin typeface="Comic Sans MS" pitchFamily="66" charset="0"/>
              </a:rPr>
              <a:t> a Hedvičky. </a:t>
            </a:r>
            <a:r>
              <a:rPr lang="cs-CZ" sz="20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cs-CZ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cs-CZ" sz="20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cs-CZ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cs-CZ" sz="1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PŘánÍ</a:t>
            </a:r>
            <a:r>
              <a:rPr lang="cs-CZ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SE NÁM SPLNILO, SETKALI JSME SE, bohužel dva z PARTY </a:t>
            </a:r>
            <a:br>
              <a:rPr lang="cs-CZ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cs-CZ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– Sláva a Vladimír chyběli.      František.</a:t>
            </a:r>
            <a:r>
              <a:rPr lang="cs-CZ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/>
            </a:r>
            <a:br>
              <a:rPr lang="cs-CZ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cs-CZ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/>
            </a:r>
            <a:br>
              <a:rPr lang="cs-CZ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Františkovi dodávám, že snad budeme zase to přání mít a zase se to uskuteční. Může to být na podzim. Tonda.</a:t>
            </a:r>
            <a:b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endParaRPr lang="cs-CZ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  <p:transition spd="slow" advTm="12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686800" cy="692696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>
                <a:latin typeface="Algerian" pitchFamily="82" charset="0"/>
              </a:rPr>
              <a:t>František, ten se má, vnuk ho dovezl a syn ho odvezl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3" name="Obrázek 2" descr="IMG_2076.JPG"/>
          <p:cNvPicPr>
            <a:picLocks noChangeAspect="1"/>
          </p:cNvPicPr>
          <p:nvPr/>
        </p:nvPicPr>
        <p:blipFill>
          <a:blip r:embed="rId2" cstate="email"/>
          <a:srcRect l="4935" t="13049" b="3583"/>
          <a:stretch>
            <a:fillRect/>
          </a:stretch>
        </p:blipFill>
        <p:spPr>
          <a:xfrm rot="5400000">
            <a:off x="-1105481" y="1105481"/>
            <a:ext cx="6408713" cy="41977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ázek 5" descr="IMG_2078.JPG"/>
          <p:cNvPicPr>
            <a:picLocks noChangeAspect="1"/>
          </p:cNvPicPr>
          <p:nvPr/>
        </p:nvPicPr>
        <p:blipFill>
          <a:blip r:embed="rId3" cstate="email"/>
          <a:srcRect l="7014" t="3536"/>
          <a:stretch>
            <a:fillRect/>
          </a:stretch>
        </p:blipFill>
        <p:spPr>
          <a:xfrm rot="5400000">
            <a:off x="3536044" y="711412"/>
            <a:ext cx="6319368" cy="48965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3569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Tak se  podívejte, jaká byla při setkání rušná debata. Klepnutím na Ikonku se vám spustí krátké video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.</a:t>
            </a:r>
            <a:br>
              <a:rPr lang="cs-CZ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</a:b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Na dalším snímku trochu humoru.</a:t>
            </a:r>
            <a:endParaRPr lang="cs-CZ" b="1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55776" y="3861048"/>
          <a:ext cx="4246760" cy="2369468"/>
        </p:xfrm>
        <a:graphic>
          <a:graphicData uri="http://schemas.openxmlformats.org/presentationml/2006/ole">
            <p:oleObj spid="_x0000_s1026" name="Objekt prostředí balíčkovače" showAsIcon="1" r:id="rId3" imgW="958320" imgH="534600" progId="Package">
              <p:embed/>
            </p:oleObj>
          </a:graphicData>
        </a:graphic>
      </p:graphicFrame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G_2075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429000" y="-1323528"/>
            <a:ext cx="18285716" cy="10285715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229200"/>
            <a:ext cx="8929718" cy="16288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lgerian" pitchFamily="82" charset="0"/>
              </a:rPr>
              <a:t> </a:t>
            </a:r>
            <a:r>
              <a:rPr lang="cs-CZ" sz="3200" b="1" dirty="0" smtClean="0">
                <a:latin typeface="Algerian" pitchFamily="82" charset="0"/>
              </a:rPr>
              <a:t>do tohoto mého malého domečku u lesa.</a:t>
            </a:r>
            <a:endParaRPr lang="cs-CZ" sz="3200" b="1" dirty="0">
              <a:latin typeface="Algerian" pitchFamily="82" charset="0"/>
            </a:endParaRPr>
          </a:p>
        </p:txBody>
      </p:sp>
      <p:pic>
        <p:nvPicPr>
          <p:cNvPr id="4" name="Obrázek 3" descr="IMG_795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-171400"/>
            <a:ext cx="9144000" cy="55721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0"/>
            <a:ext cx="3624464" cy="1298448"/>
          </a:xfrm>
        </p:spPr>
        <p:txBody>
          <a:bodyPr>
            <a:noAutofit/>
          </a:bodyPr>
          <a:lstStyle/>
          <a:p>
            <a:pPr algn="ctr"/>
            <a:r>
              <a:rPr lang="cs-CZ" sz="1800" b="1" dirty="0" smtClean="0">
                <a:latin typeface="Comic Sans MS" pitchFamily="66" charset="0"/>
              </a:rPr>
              <a:t>Tentokrát jako první přijel devadesátník František a hned za ním </a:t>
            </a:r>
            <a:r>
              <a:rPr lang="cs-CZ" sz="1800" b="1" dirty="0" err="1" smtClean="0">
                <a:latin typeface="Comic Sans MS" pitchFamily="66" charset="0"/>
              </a:rPr>
              <a:t>Jeník</a:t>
            </a:r>
            <a:endParaRPr lang="cs-CZ" sz="1800" b="1" dirty="0">
              <a:latin typeface="Comic Sans MS" pitchFamily="66" charset="0"/>
            </a:endParaRPr>
          </a:p>
        </p:txBody>
      </p:sp>
      <p:pic>
        <p:nvPicPr>
          <p:cNvPr id="3" name="Obrázek 2" descr="21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5314156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23 - kopi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64088" y="1482591"/>
            <a:ext cx="3779912" cy="537540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0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9172047" cy="6741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2 - k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429216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24 - kopi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27984" y="16752"/>
            <a:ext cx="4537248" cy="68412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20272" y="116632"/>
            <a:ext cx="1990056" cy="561662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omic Sans MS" pitchFamily="66" charset="0"/>
              </a:rPr>
              <a:t>Petr na sebe nenechal dlouho čekat.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3" name="Obrázek 2" descr="28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" y="0"/>
            <a:ext cx="7020272" cy="66693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5 - kopi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092626" cy="65973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  <p:sndAc>
      <p:stSnd>
        <p:snd r:embed="rId2" name="Blue Mountains-23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3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27383"/>
            <a:ext cx="9144000" cy="63367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ovéPole 4"/>
          <p:cNvSpPr txBox="1"/>
          <p:nvPr/>
        </p:nvSpPr>
        <p:spPr>
          <a:xfrm>
            <a:off x="395536" y="6165304"/>
            <a:ext cx="753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latin typeface="Algerian" pitchFamily="82" charset="0"/>
              </a:rPr>
              <a:t>Příjemné posezení u bohatě prostřeného stolu u </a:t>
            </a:r>
            <a:r>
              <a:rPr lang="cs-CZ" sz="2000" b="1" dirty="0" err="1" smtClean="0">
                <a:latin typeface="Algerian" pitchFamily="82" charset="0"/>
              </a:rPr>
              <a:t>Toníka</a:t>
            </a:r>
            <a:endParaRPr lang="cs-CZ" sz="20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346</TotalTime>
  <Words>154</Words>
  <Application>Microsoft Office PowerPoint</Application>
  <PresentationFormat>Předvádění na obrazovce (4:3)</PresentationFormat>
  <Paragraphs>27</Paragraphs>
  <Slides>29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1" baseType="lpstr">
      <vt:lpstr>Cesta</vt:lpstr>
      <vt:lpstr>Balíček</vt:lpstr>
      <vt:lpstr>Snímek 1</vt:lpstr>
      <vt:lpstr>Tak po této silnici, kolem krásného rybníčku, kamarádi přijeli.</vt:lpstr>
      <vt:lpstr> do tohoto mého malého domečku u lesa.</vt:lpstr>
      <vt:lpstr>Tentokrát jako první přijel devadesátník František a hned za ním Jeník</vt:lpstr>
      <vt:lpstr>Snímek 5</vt:lpstr>
      <vt:lpstr>Snímek 6</vt:lpstr>
      <vt:lpstr>Petr na sebe nenechal dlouho čekat.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  Kéž by se nám všem splnilo naše velké přání, abychom se ještě jednou na jaře setkali v krásném Molenburku  u našich přátel Toníka a Hedvičky.   PŘánÍ SE NÁM SPLNILO, SETKALI JSME SE, bohužel dva z PARTY  – Sláva a Vladimír chyběli.      František.  Františkovi dodávám, že snad budeme zase to přání mít a zase se to uskuteční. Může to být na podzim. Tonda. </vt:lpstr>
      <vt:lpstr>František, ten se má, vnuk ho dovezl a syn ho odvezl</vt:lpstr>
      <vt:lpstr>Tak se  podívejte, jaká byla při setkání rušná debata. Klepnutím na Ikonku se vám spustí krátké video. Na dalším snímku trochu humoru.</vt:lpstr>
      <vt:lpstr>Snímek 29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41</cp:revision>
  <dcterms:created xsi:type="dcterms:W3CDTF">2018-05-13T09:29:57Z</dcterms:created>
  <dcterms:modified xsi:type="dcterms:W3CDTF">2018-05-15T18:26:58Z</dcterms:modified>
</cp:coreProperties>
</file>