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3" r:id="rId5"/>
    <p:sldId id="261" r:id="rId6"/>
    <p:sldId id="260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5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9205DF-4376-4E46-8AAD-F7DFBBBE4E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73BD85-2729-4BB6-B211-B80F23E62C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226E-995E-4A7B-8993-5DBEDC60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1CCDD-62FD-40CB-B3F9-B4B770D6C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EB3DD-FB42-44DF-A683-D36B1AEA6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A656A-800A-49AB-9DAB-0711FEF76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AA1D5-9966-4580-BF9A-D20F33D77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CECBE-AD2F-4C2A-8607-7F287E16A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BD785-7FA7-413D-807D-CC9795F4A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D0DE0-DF5B-45BE-BC97-3D9832630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0C951-9C46-4FEC-A237-EB22734C1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A11D5-C86C-4942-BD1E-8BD8F8924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5FFE1-DC5E-4AF3-A9E2-ECF7B64B2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F10352-8463-456E-942A-AE8D88119D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, jídlo&#10;&#10;Popis byl vytvořen automaticky">
            <a:extLst>
              <a:ext uri="{FF2B5EF4-FFF2-40B4-BE49-F238E27FC236}">
                <a16:creationId xmlns:a16="http://schemas.microsoft.com/office/drawing/2014/main" id="{B7D7D40A-9BB7-4FBA-9415-F3014DC3B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7" y="0"/>
            <a:ext cx="7540033" cy="6808300"/>
          </a:xfrm>
          <a:effectLst>
            <a:softEdge rad="317500"/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832DC4A-F572-485D-8B4B-7E7B8E8FBF2F}"/>
              </a:ext>
            </a:extLst>
          </p:cNvPr>
          <p:cNvSpPr txBox="1"/>
          <p:nvPr/>
        </p:nvSpPr>
        <p:spPr>
          <a:xfrm>
            <a:off x="2971800" y="5257800"/>
            <a:ext cx="3733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lgerian" panose="04020705040A02060702" pitchFamily="82" charset="0"/>
              </a:rPr>
              <a:t>Přeje Antonín Jirušek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:sndAc>
          <p:stSnd>
            <p:snd r:embed="rId2" name="Vzpomínání písnička kratka.wav"/>
          </p:stSnd>
        </p:sndAc>
      </p:transition>
    </mc:Choice>
    <mc:Fallback>
      <p:transition spd="slow" advTm="7000">
        <p:sndAc>
          <p:stSnd>
            <p:snd r:embed="rId2" name="Vzpomínání písnička kratka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57C3B-D141-4B1E-98AC-E2A6B1AE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Obsah obrázku tráva, exteriér, pole, oheň&#10;&#10;Popis byl vytvořen automaticky">
            <a:extLst>
              <a:ext uri="{FF2B5EF4-FFF2-40B4-BE49-F238E27FC236}">
                <a16:creationId xmlns:a16="http://schemas.microsoft.com/office/drawing/2014/main" id="{F1E31B86-A579-4F07-A1BD-4A6F0B14F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6522" y="124042"/>
            <a:ext cx="2694678" cy="6736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 descr="Obsah obrázku tráva, exteriér, pole, stojící&#10;&#10;Popis byl vytvořen automaticky">
            <a:extLst>
              <a:ext uri="{FF2B5EF4-FFF2-40B4-BE49-F238E27FC236}">
                <a16:creationId xmlns:a16="http://schemas.microsoft.com/office/drawing/2014/main" id="{FFE08B16-33B5-48BD-A9BC-AA63D58F6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412" y="126261"/>
            <a:ext cx="3092961" cy="6731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Zástupný obsah 4" descr="Obsah obrázku tráva, exteriér, pole, dítě&#10;&#10;Popis byl vytvořen automaticky">
            <a:extLst>
              <a:ext uri="{FF2B5EF4-FFF2-40B4-BE49-F238E27FC236}">
                <a16:creationId xmlns:a16="http://schemas.microsoft.com/office/drawing/2014/main" id="{A563C778-D59F-46A5-9C5B-F568353CAC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627" y="124042"/>
            <a:ext cx="2855888" cy="6731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606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F99AE-C54E-4CBF-A502-AE5F2BDB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658170"/>
            <a:ext cx="9067800" cy="1143000"/>
          </a:xfrm>
        </p:spPr>
        <p:txBody>
          <a:bodyPr/>
          <a:lstStyle/>
          <a:p>
            <a:r>
              <a:rPr lang="cs-CZ" sz="2400" dirty="0">
                <a:latin typeface="Algerian" panose="04020705040A02060702" pitchFamily="82" charset="0"/>
              </a:rPr>
              <a:t>I když žijeme v těch těžkých časech, trošičku té radosti z velikonoc a krásného počasí musíme si každý  najít.</a:t>
            </a:r>
          </a:p>
        </p:txBody>
      </p:sp>
      <p:pic>
        <p:nvPicPr>
          <p:cNvPr id="4" name="Obrázek 3" descr="Obsah obrázku tráva, fotka, vsedě, kytice&#10;&#10;Popis byl vytvořen automaticky">
            <a:extLst>
              <a:ext uri="{FF2B5EF4-FFF2-40B4-BE49-F238E27FC236}">
                <a16:creationId xmlns:a16="http://schemas.microsoft.com/office/drawing/2014/main" id="{0D03D117-2613-4E0F-8597-9C3A5AA5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-25153"/>
            <a:ext cx="6248400" cy="58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3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437A1-FBA9-4C35-8DC7-565BB385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 descr="Obsah obrázku rostlina, exteriér, list, dort&#10;&#10;Popis byl vytvořen automaticky">
            <a:extLst>
              <a:ext uri="{FF2B5EF4-FFF2-40B4-BE49-F238E27FC236}">
                <a16:creationId xmlns:a16="http://schemas.microsoft.com/office/drawing/2014/main" id="{0A5E6DD1-07AC-49BA-8E04-9B983DB1A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08225" y="1600993"/>
            <a:ext cx="4525963" cy="4525963"/>
          </a:xfrm>
        </p:spPr>
      </p:pic>
      <p:pic>
        <p:nvPicPr>
          <p:cNvPr id="7" name="Obrázek 6" descr="Obsah obrázku exteriér, zelená, brokolice, les&#10;&#10;Popis byl vytvořen automaticky">
            <a:extLst>
              <a:ext uri="{FF2B5EF4-FFF2-40B4-BE49-F238E27FC236}">
                <a16:creationId xmlns:a16="http://schemas.microsoft.com/office/drawing/2014/main" id="{CF91CE57-8842-4093-8D62-FD83C484C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18" y="0"/>
            <a:ext cx="68580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Obrázek 17" descr="Obsah obrázku exteriér, rostlina, špína, tráva&#10;&#10;Popis byl vytvořen automaticky">
            <a:extLst>
              <a:ext uri="{FF2B5EF4-FFF2-40B4-BE49-F238E27FC236}">
                <a16:creationId xmlns:a16="http://schemas.microsoft.com/office/drawing/2014/main" id="{3D2E14F7-ECCC-445F-B169-0BF218DB1F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48100" y="1562100"/>
            <a:ext cx="6858000" cy="3733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5176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00092-5D8A-41A2-84C9-C9CFB688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exteriér, rostlina, salát, skála&#10;&#10;Popis byl vytvořen automaticky">
            <a:extLst>
              <a:ext uri="{FF2B5EF4-FFF2-40B4-BE49-F238E27FC236}">
                <a16:creationId xmlns:a16="http://schemas.microsoft.com/office/drawing/2014/main" id="{D9EEF1EE-5CB1-4B5C-BBE2-AC6FE87A3D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28700" y="1059032"/>
            <a:ext cx="6858000" cy="4800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Zástupný obsah 5" descr="Obsah obrázku exteriér, budova, kámen, vsedě&#10;&#10;Popis byl vytvořen automaticky">
            <a:extLst>
              <a:ext uri="{FF2B5EF4-FFF2-40B4-BE49-F238E27FC236}">
                <a16:creationId xmlns:a16="http://schemas.microsoft.com/office/drawing/2014/main" id="{9F3BA50D-AA84-482A-B60B-3D0436085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85479" y="1369253"/>
            <a:ext cx="6885858" cy="42080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8152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53B0D-28A9-40D0-BE9B-6284EBCA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vsedě, zelená, jídlo, špína&#10;&#10;Popis byl vytvořen automaticky">
            <a:extLst>
              <a:ext uri="{FF2B5EF4-FFF2-40B4-BE49-F238E27FC236}">
                <a16:creationId xmlns:a16="http://schemas.microsoft.com/office/drawing/2014/main" id="{C570B3BA-F72F-4EA8-9955-3A8AB653B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81100" y="1181100"/>
            <a:ext cx="6858000" cy="4495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Zástupný obsah 4" descr="Obsah obrázku zelená, exteriér, světlo, vsedě&#10;&#10;Popis byl vytvořen automaticky">
            <a:extLst>
              <a:ext uri="{FF2B5EF4-FFF2-40B4-BE49-F238E27FC236}">
                <a16:creationId xmlns:a16="http://schemas.microsoft.com/office/drawing/2014/main" id="{B773D558-F451-4445-9053-F7CEAE438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82854" y="1079839"/>
            <a:ext cx="6858001" cy="46642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6505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CB091-31C2-4BDC-9F63-A36EB6FE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09082"/>
            <a:ext cx="8991600" cy="1143000"/>
          </a:xfrm>
        </p:spPr>
        <p:txBody>
          <a:bodyPr/>
          <a:lstStyle/>
          <a:p>
            <a:r>
              <a:rPr lang="cs-CZ" sz="2800" dirty="0">
                <a:latin typeface="Algerian" panose="04020705040A02060702" pitchFamily="82" charset="0"/>
              </a:rPr>
              <a:t>Já hledám trochu té radosti v mém skleníku a dokonce jsem se vydal k rybníku.</a:t>
            </a:r>
          </a:p>
        </p:txBody>
      </p:sp>
      <p:pic>
        <p:nvPicPr>
          <p:cNvPr id="5" name="Obrázek 4" descr="Obsah obrázku tráva, exteriér, strom, rostlina&#10;&#10;Popis byl vytvořen automaticky">
            <a:extLst>
              <a:ext uri="{FF2B5EF4-FFF2-40B4-BE49-F238E27FC236}">
                <a16:creationId xmlns:a16="http://schemas.microsoft.com/office/drawing/2014/main" id="{1DD805AF-E1BD-4EA3-8F9E-EA765FD4E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5"/>
          <a:stretch/>
        </p:blipFill>
        <p:spPr>
          <a:xfrm>
            <a:off x="11097" y="0"/>
            <a:ext cx="9144000" cy="5562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5694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92984-6634-42D8-A552-6CDF6106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45C47-F342-4E2B-9CB4-1E82A4A6C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exteriér, tráva, osoba, silnice&#10;&#10;Popis byl vytvořen automaticky">
            <a:extLst>
              <a:ext uri="{FF2B5EF4-FFF2-40B4-BE49-F238E27FC236}">
                <a16:creationId xmlns:a16="http://schemas.microsoft.com/office/drawing/2014/main" id="{80B89F9D-5082-483D-A817-AF57AB4A4E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9668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8645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A92E0-73CC-4317-8579-78D9E45E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40911B-EEE9-4AB2-ABE3-2EBD54968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exteriér, tráva, motocykl, silnice&#10;&#10;Popis byl vytvořen automaticky">
            <a:extLst>
              <a:ext uri="{FF2B5EF4-FFF2-40B4-BE49-F238E27FC236}">
                <a16:creationId xmlns:a16="http://schemas.microsoft.com/office/drawing/2014/main" id="{FF7BE9CC-FD34-457D-80C1-CB64C4A2CB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2" r="-303"/>
          <a:stretch/>
        </p:blipFill>
        <p:spPr>
          <a:xfrm>
            <a:off x="0" y="76200"/>
            <a:ext cx="9144000" cy="65071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4969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42375-093F-40EB-9BDD-C5D74444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05400"/>
            <a:ext cx="9067800" cy="1600200"/>
          </a:xfrm>
        </p:spPr>
        <p:txBody>
          <a:bodyPr/>
          <a:lstStyle/>
          <a:p>
            <a:r>
              <a:rPr lang="cs-CZ" sz="3200" dirty="0">
                <a:latin typeface="Algerian" panose="04020705040A02060702" pitchFamily="82" charset="0"/>
              </a:rPr>
              <a:t>Našel jsem tam tři krásné stromečky, které mne mile překvapily. Je to od obce moc pěkná pozornost.</a:t>
            </a:r>
          </a:p>
        </p:txBody>
      </p:sp>
      <p:pic>
        <p:nvPicPr>
          <p:cNvPr id="4" name="Obrázek 3" descr="Obsah obrázku exteriér, tráva, dítě, budova&#10;&#10;Popis byl vytvořen automaticky">
            <a:extLst>
              <a:ext uri="{FF2B5EF4-FFF2-40B4-BE49-F238E27FC236}">
                <a16:creationId xmlns:a16="http://schemas.microsoft.com/office/drawing/2014/main" id="{EB603DF2-B625-4BAB-B470-482999EC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95357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2732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Předvádění na obrazovce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Algerian</vt:lpstr>
      <vt:lpstr>Arial</vt:lpstr>
      <vt:lpstr>Default Design</vt:lpstr>
      <vt:lpstr>Prezentace aplikace PowerPoint</vt:lpstr>
      <vt:lpstr>I když žijeme v těch těžkých časech, trošičku té radosti z velikonoc a krásného počasí musíme si každý  najít.</vt:lpstr>
      <vt:lpstr>Prezentace aplikace PowerPoint</vt:lpstr>
      <vt:lpstr>Prezentace aplikace PowerPoint</vt:lpstr>
      <vt:lpstr>Prezentace aplikace PowerPoint</vt:lpstr>
      <vt:lpstr>Já hledám trochu té radosti v mém skleníku a dokonce jsem se vydal k rybníku.</vt:lpstr>
      <vt:lpstr>Prezentace aplikace PowerPoint</vt:lpstr>
      <vt:lpstr>Prezentace aplikace PowerPoint</vt:lpstr>
      <vt:lpstr>Našel jsem tam tři krásné stromečky, které mne mile překvapily. Je to od obce moc pěkná pozornost.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83</cp:revision>
  <dcterms:created xsi:type="dcterms:W3CDTF">2004-11-02T00:56:24Z</dcterms:created>
  <dcterms:modified xsi:type="dcterms:W3CDTF">2020-04-08T15:57:01Z</dcterms:modified>
</cp:coreProperties>
</file>