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67" r:id="rId4"/>
    <p:sldId id="266" r:id="rId5"/>
    <p:sldId id="264" r:id="rId6"/>
    <p:sldId id="263" r:id="rId7"/>
    <p:sldId id="262" r:id="rId8"/>
    <p:sldId id="261" r:id="rId9"/>
    <p:sldId id="258" r:id="rId10"/>
    <p:sldId id="259" r:id="rId11"/>
    <p:sldId id="286" r:id="rId12"/>
    <p:sldId id="257" r:id="rId13"/>
    <p:sldId id="285" r:id="rId14"/>
    <p:sldId id="284" r:id="rId15"/>
    <p:sldId id="269" r:id="rId16"/>
    <p:sldId id="282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  <p:sldId id="272" r:id="rId27"/>
    <p:sldId id="271" r:id="rId28"/>
    <p:sldId id="270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11" autoAdjust="0"/>
  </p:normalViewPr>
  <p:slideViewPr>
    <p:cSldViewPr>
      <p:cViewPr varScale="1">
        <p:scale>
          <a:sx n="101" d="100"/>
          <a:sy n="101" d="100"/>
        </p:scale>
        <p:origin x="-19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96F4E-EEEF-4B8C-BE11-37648F330841}" type="datetimeFigureOut">
              <a:rPr lang="cs-CZ" smtClean="0"/>
              <a:t>02.05.2018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F8061-2923-4FD2-B763-E73B7925E26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F8061-2923-4FD2-B763-E73B7925E269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C8BB-AB0F-44A7-82EB-95BA815DC007}" type="datetimeFigureOut">
              <a:rPr lang="cs-CZ" smtClean="0"/>
              <a:pPr/>
              <a:t>02.05.2018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BC8D-A97C-4D3E-828F-980C9F5A743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 descr="0.JPG"/>
          <p:cNvPicPr>
            <a:picLocks noChangeAspect="1"/>
          </p:cNvPicPr>
          <p:nvPr/>
        </p:nvPicPr>
        <p:blipFill>
          <a:blip r:embed="rId3" cstate="screen"/>
          <a:srcRect t="5250" b="9701"/>
          <a:stretch>
            <a:fillRect/>
          </a:stretch>
        </p:blipFill>
        <p:spPr>
          <a:xfrm>
            <a:off x="0" y="0"/>
            <a:ext cx="9144000" cy="5832648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5805264"/>
            <a:ext cx="9144000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Tak zase letos v roce 2018 budeme ve Vysočanech pálit čarodějnice.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7000">
    <p:zoom/>
    <p:sndAc>
      <p:stSnd>
        <p:snd r:embed="rId2" name="Espoirs perdu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980728"/>
          </a:xfrm>
        </p:spPr>
        <p:txBody>
          <a:bodyPr>
            <a:noAutofit/>
          </a:bodyPr>
          <a:lstStyle/>
          <a:p>
            <a:r>
              <a:rPr lang="cs-CZ" sz="3200" dirty="0" smtClean="0">
                <a:latin typeface="Algerian" pitchFamily="82" charset="0"/>
              </a:rPr>
              <a:t>Konečná sestava i s Čarodějníkem</a:t>
            </a:r>
            <a:endParaRPr lang="cs-CZ" sz="3200" dirty="0">
              <a:latin typeface="Algerian" pitchFamily="82" charset="0"/>
            </a:endParaRPr>
          </a:p>
        </p:txBody>
      </p:sp>
      <p:pic>
        <p:nvPicPr>
          <p:cNvPr id="5" name="Obrázek 4" descr="1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94928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cs-CZ" sz="2800" dirty="0" smtClean="0">
                <a:latin typeface="Algerian" pitchFamily="82" charset="0"/>
              </a:rPr>
              <a:t>Všichni pomalu odcházejí na výletiště, kde začne hlavní program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4" name="Obrázek 3" descr="16.JPG"/>
          <p:cNvPicPr>
            <a:picLocks noChangeAspect="1"/>
          </p:cNvPicPr>
          <p:nvPr/>
        </p:nvPicPr>
        <p:blipFill>
          <a:blip r:embed="rId2" cstate="screen"/>
          <a:srcRect t="16834"/>
          <a:stretch>
            <a:fillRect/>
          </a:stretch>
        </p:blipFill>
        <p:spPr>
          <a:xfrm>
            <a:off x="107504" y="0"/>
            <a:ext cx="9144000" cy="597114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19.JPG"/>
          <p:cNvPicPr>
            <a:picLocks noChangeAspect="1"/>
          </p:cNvPicPr>
          <p:nvPr/>
        </p:nvPicPr>
        <p:blipFill>
          <a:blip r:embed="rId2" cstate="screen"/>
          <a:srcRect l="153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5805264"/>
            <a:ext cx="8229600" cy="1052736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Letos jich přišlo velmi mnoho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4" name="Obrázek 3" descr="18.JPG"/>
          <p:cNvPicPr>
            <a:picLocks noChangeAspect="1"/>
          </p:cNvPicPr>
          <p:nvPr/>
        </p:nvPicPr>
        <p:blipFill>
          <a:blip r:embed="rId2" cstate="screen"/>
          <a:srcRect t="4069"/>
          <a:stretch>
            <a:fillRect/>
          </a:stretch>
        </p:blipFill>
        <p:spPr>
          <a:xfrm>
            <a:off x="0" y="0"/>
            <a:ext cx="9144000" cy="6145516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6" y="0"/>
            <a:ext cx="835223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6103"/>
          </a:xfr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Tak již jsme na výletišti, hraje hudba a je velmi veselo. Nádherný jarní den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4" name="Obrázek 3" descr="22.JPG"/>
          <p:cNvPicPr>
            <a:picLocks noChangeAspect="1"/>
          </p:cNvPicPr>
          <p:nvPr/>
        </p:nvPicPr>
        <p:blipFill>
          <a:blip r:embed="rId2" cstate="print"/>
          <a:srcRect t="8898"/>
          <a:stretch>
            <a:fillRect/>
          </a:stretch>
        </p:blipFill>
        <p:spPr>
          <a:xfrm>
            <a:off x="0" y="0"/>
            <a:ext cx="9144000" cy="561740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3.JPG"/>
          <p:cNvPicPr>
            <a:picLocks noChangeAspect="1"/>
          </p:cNvPicPr>
          <p:nvPr/>
        </p:nvPicPr>
        <p:blipFill>
          <a:blip r:embed="rId2" cstate="print"/>
          <a:srcRect b="6551"/>
          <a:stretch>
            <a:fillRect/>
          </a:stretch>
        </p:blipFill>
        <p:spPr>
          <a:xfrm>
            <a:off x="251520" y="188640"/>
            <a:ext cx="8627947" cy="640871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6300"/>
          <a:stretch>
            <a:fillRect/>
          </a:stretch>
        </p:blipFill>
        <p:spPr>
          <a:xfrm>
            <a:off x="395536" y="188640"/>
            <a:ext cx="8280920" cy="64823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5.JPG"/>
          <p:cNvPicPr>
            <a:picLocks noChangeAspect="1"/>
          </p:cNvPicPr>
          <p:nvPr/>
        </p:nvPicPr>
        <p:blipFill>
          <a:blip r:embed="rId2" cstate="print"/>
          <a:srcRect t="8001"/>
          <a:stretch>
            <a:fillRect/>
          </a:stretch>
        </p:blipFill>
        <p:spPr>
          <a:xfrm>
            <a:off x="539552" y="332656"/>
            <a:ext cx="8025223" cy="63093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340768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Čarodějnice  malé i velké tentokrát nepřilétají, ale přicházejí</a:t>
            </a:r>
            <a:endParaRPr lang="cs-CZ" sz="2800" dirty="0"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29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531440"/>
            <a:ext cx="9144000" cy="615133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49361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99606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74110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8830"/>
            <a:ext cx="9144000" cy="663917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5.JPG"/>
          <p:cNvPicPr>
            <a:picLocks noChangeAspect="1"/>
          </p:cNvPicPr>
          <p:nvPr/>
        </p:nvPicPr>
        <p:blipFill>
          <a:blip r:embed="rId2" cstate="print"/>
          <a:srcRect t="5664" b="10101"/>
          <a:stretch>
            <a:fillRect/>
          </a:stretch>
        </p:blipFill>
        <p:spPr>
          <a:xfrm>
            <a:off x="0" y="0"/>
            <a:ext cx="8964488" cy="682105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763688" cy="6394722"/>
          </a:xfrm>
        </p:spPr>
        <p:txBody>
          <a:bodyPr/>
          <a:lstStyle/>
          <a:p>
            <a:r>
              <a:rPr lang="cs-CZ" sz="2800" dirty="0" smtClean="0">
                <a:latin typeface="Algerian" pitchFamily="82" charset="0"/>
              </a:rPr>
              <a:t>Tak zase za rok na viděnou. Antonín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41497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.JPG"/>
          <p:cNvPicPr>
            <a:picLocks noChangeAspect="1"/>
          </p:cNvPicPr>
          <p:nvPr/>
        </p:nvPicPr>
        <p:blipFill>
          <a:blip r:embed="rId2" cstate="screen"/>
          <a:srcRect l="5113" t="4851" r="4326"/>
          <a:stretch>
            <a:fillRect/>
          </a:stretch>
        </p:blipFill>
        <p:spPr>
          <a:xfrm>
            <a:off x="0" y="0"/>
            <a:ext cx="915009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.JPG"/>
          <p:cNvPicPr>
            <a:picLocks noChangeAspect="1"/>
          </p:cNvPicPr>
          <p:nvPr/>
        </p:nvPicPr>
        <p:blipFill>
          <a:blip r:embed="rId2" cstate="screen"/>
          <a:srcRect r="13776"/>
          <a:stretch>
            <a:fillRect/>
          </a:stretch>
        </p:blipFill>
        <p:spPr>
          <a:xfrm>
            <a:off x="0" y="0"/>
            <a:ext cx="9113626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.JPG"/>
          <p:cNvPicPr>
            <a:picLocks noChangeAspect="1"/>
          </p:cNvPicPr>
          <p:nvPr/>
        </p:nvPicPr>
        <p:blipFill>
          <a:blip r:embed="rId2" cstate="screen"/>
          <a:srcRect t="6951" b="2751"/>
          <a:stretch>
            <a:fillRect/>
          </a:stretch>
        </p:blipFill>
        <p:spPr>
          <a:xfrm>
            <a:off x="0" y="0"/>
            <a:ext cx="91832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8.JPG"/>
          <p:cNvPicPr>
            <a:picLocks noChangeAspect="1"/>
          </p:cNvPicPr>
          <p:nvPr/>
        </p:nvPicPr>
        <p:blipFill>
          <a:blip r:embed="rId2" cstate="screen">
            <a:lum bright="-10000"/>
          </a:blip>
          <a:srcRect t="6951"/>
          <a:stretch>
            <a:fillRect/>
          </a:stretch>
        </p:blipFill>
        <p:spPr>
          <a:xfrm>
            <a:off x="0" y="0"/>
            <a:ext cx="920676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31548"/>
            <a:ext cx="9144000" cy="6826452"/>
          </a:xfrm>
          <a:prstGeom prst="rect">
            <a:avLst/>
          </a:prstGeom>
        </p:spPr>
      </p:pic>
    </p:spTree>
  </p:cSld>
  <p:clrMapOvr>
    <a:masterClrMapping/>
  </p:clrMapOvr>
  <p:transition spd="slow" advTm="7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67</Words>
  <Application>Microsoft Office PowerPoint</Application>
  <PresentationFormat>Předvádění na obrazovce (4:3)</PresentationFormat>
  <Paragraphs>8</Paragraphs>
  <Slides>28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Snímek 1</vt:lpstr>
      <vt:lpstr>Čarodějnice  malé i velké tentokrát nepřilétají, ale přicházejí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Konečná sestava i s Čarodějníkem</vt:lpstr>
      <vt:lpstr>Všichni pomalu odcházejí na výletiště, kde začne hlavní program</vt:lpstr>
      <vt:lpstr>Snímek 12</vt:lpstr>
      <vt:lpstr>Letos jich přišlo velmi mnoho</vt:lpstr>
      <vt:lpstr>Snímek 14</vt:lpstr>
      <vt:lpstr>Snímek 15</vt:lpstr>
      <vt:lpstr>Tak již jsme na výletišti, hraje hudba a je velmi veselo. Nádherný jarní den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Tak zase za rok na viděnou. Antonín.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7</cp:revision>
  <dcterms:created xsi:type="dcterms:W3CDTF">2018-05-02T16:36:17Z</dcterms:created>
  <dcterms:modified xsi:type="dcterms:W3CDTF">2018-05-02T20:14:22Z</dcterms:modified>
</cp:coreProperties>
</file>