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3"/>
  </p:notesMasterIdLst>
  <p:sldIdLst>
    <p:sldId id="260" r:id="rId2"/>
    <p:sldId id="291" r:id="rId3"/>
    <p:sldId id="289" r:id="rId4"/>
    <p:sldId id="279" r:id="rId5"/>
    <p:sldId id="288" r:id="rId6"/>
    <p:sldId id="287" r:id="rId7"/>
    <p:sldId id="285" r:id="rId8"/>
    <p:sldId id="284" r:id="rId9"/>
    <p:sldId id="283" r:id="rId10"/>
    <p:sldId id="282" r:id="rId11"/>
    <p:sldId id="290" r:id="rId12"/>
    <p:sldId id="292" r:id="rId13"/>
    <p:sldId id="266" r:id="rId14"/>
    <p:sldId id="259" r:id="rId15"/>
    <p:sldId id="275" r:id="rId16"/>
    <p:sldId id="277" r:id="rId17"/>
    <p:sldId id="256" r:id="rId18"/>
    <p:sldId id="257" r:id="rId19"/>
    <p:sldId id="261" r:id="rId20"/>
    <p:sldId id="269" r:id="rId21"/>
    <p:sldId id="267" r:id="rId22"/>
    <p:sldId id="273" r:id="rId23"/>
    <p:sldId id="272" r:id="rId24"/>
    <p:sldId id="271" r:id="rId25"/>
    <p:sldId id="264" r:id="rId26"/>
    <p:sldId id="270" r:id="rId27"/>
    <p:sldId id="263" r:id="rId28"/>
    <p:sldId id="295" r:id="rId29"/>
    <p:sldId id="294" r:id="rId30"/>
    <p:sldId id="274" r:id="rId31"/>
    <p:sldId id="276" r:id="rId32"/>
    <p:sldId id="280" r:id="rId33"/>
    <p:sldId id="296" r:id="rId34"/>
    <p:sldId id="297" r:id="rId35"/>
    <p:sldId id="298" r:id="rId36"/>
    <p:sldId id="301" r:id="rId37"/>
    <p:sldId id="304" r:id="rId38"/>
    <p:sldId id="299" r:id="rId39"/>
    <p:sldId id="302" r:id="rId40"/>
    <p:sldId id="305" r:id="rId41"/>
    <p:sldId id="300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713" autoAdjust="0"/>
  </p:normalViewPr>
  <p:slideViewPr>
    <p:cSldViewPr>
      <p:cViewPr varScale="1">
        <p:scale>
          <a:sx n="110" d="100"/>
          <a:sy n="110" d="100"/>
        </p:scale>
        <p:origin x="-1632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78797-2BAA-48DE-B269-4A151A4C0331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B56BB-206A-44F5-BA8D-8A054ED602F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4B56BB-206A-44F5-BA8D-8A054ED602FA}" type="slidenum">
              <a:rPr lang="cs-CZ" smtClean="0"/>
              <a:pPr/>
              <a:t>19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  <p:transition spd="slow"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E7FC72C-F411-4132-B6C7-9C11CBECB2BD}" type="datetimeFigureOut">
              <a:rPr lang="cs-CZ" smtClean="0"/>
              <a:pPr/>
              <a:t>14.10.2017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1BD739-B722-43BA-A9B0-24369241604F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 advClick="0" advTm="800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15016"/>
            <a:ext cx="8872510" cy="1142984"/>
          </a:xfrm>
        </p:spPr>
        <p:txBody>
          <a:bodyPr>
            <a:noAutofit/>
          </a:bodyPr>
          <a:lstStyle/>
          <a:p>
            <a:pPr algn="ctr"/>
            <a:r>
              <a:rPr lang="cs-CZ" sz="2000" b="1" dirty="0" smtClean="0">
                <a:latin typeface="Comic Sans MS" pitchFamily="66" charset="0"/>
              </a:rPr>
              <a:t>Tak jsem se zase vydal po dlouhé době k našemu rybníčku, Chtěl jsem vidět, jak tam začíná podzim. Tak se také podívejte.</a:t>
            </a:r>
            <a:endParaRPr lang="cs-CZ" sz="2000" b="1" dirty="0">
              <a:latin typeface="Comic Sans MS" pitchFamily="66" charset="0"/>
            </a:endParaRPr>
          </a:p>
        </p:txBody>
      </p:sp>
      <p:pic>
        <p:nvPicPr>
          <p:cNvPr id="4" name="Obrázek 3" descr="3r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564357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>
    <p:sndAc>
      <p:stSnd loop="1">
        <p:snd r:embed="rId2" name="Blue Mountains-237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48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1231" y="-214338"/>
            <a:ext cx="9112769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072206"/>
            <a:ext cx="8186702" cy="909638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latin typeface="Algerian" pitchFamily="82" charset="0"/>
              </a:rPr>
              <a:t>Tak to je cestička k rybníčku</a:t>
            </a:r>
            <a:endParaRPr lang="cs-CZ" sz="3200" b="1" dirty="0"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8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01819" y="0"/>
            <a:ext cx="9042181" cy="621508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4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23942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60198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>
                <a:latin typeface="Algerian" pitchFamily="82" charset="0"/>
              </a:rPr>
              <a:t>To jsou zbytky po bouři</a:t>
            </a:r>
            <a:endParaRPr lang="cs-CZ" sz="3200" dirty="0">
              <a:latin typeface="Algerian" pitchFamily="82" charset="0"/>
            </a:endParaRPr>
          </a:p>
        </p:txBody>
      </p:sp>
      <p:pic>
        <p:nvPicPr>
          <p:cNvPr id="5" name="Zástupný symbol pro obsah 4" descr="31r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2401824" y="1555528"/>
            <a:ext cx="4492752" cy="4523232"/>
          </a:xfrm>
        </p:spPr>
      </p:pic>
      <p:pic>
        <p:nvPicPr>
          <p:cNvPr id="6" name="Obrázek 5" descr="32r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0" y="0"/>
            <a:ext cx="9144000" cy="614364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60198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>
                <a:latin typeface="Algerian" pitchFamily="82" charset="0"/>
              </a:rPr>
              <a:t>A jsme u rybníčku</a:t>
            </a:r>
            <a:endParaRPr lang="cs-CZ" sz="3200" dirty="0"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4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3964" y="0"/>
            <a:ext cx="9147964" cy="6286520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592933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2400" b="1" dirty="0" smtClean="0">
                <a:latin typeface="Comic Sans MS" pitchFamily="66" charset="0"/>
              </a:rPr>
              <a:t>A jsme u rybníku, pokračuje silnice do </a:t>
            </a:r>
            <a:r>
              <a:rPr lang="cs-CZ" sz="2400" b="1" dirty="0" err="1" smtClean="0">
                <a:latin typeface="Comic Sans MS" pitchFamily="66" charset="0"/>
              </a:rPr>
              <a:t>Molenburku</a:t>
            </a:r>
            <a:endParaRPr lang="cs-CZ" sz="2400" b="1" dirty="0">
              <a:latin typeface="Comic Sans MS" pitchFamily="66" charset="0"/>
            </a:endParaRPr>
          </a:p>
        </p:txBody>
      </p:sp>
      <p:pic>
        <p:nvPicPr>
          <p:cNvPr id="4" name="Obrázek 3" descr="30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857892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0198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latin typeface="Comic Sans MS" pitchFamily="66" charset="0"/>
              </a:rPr>
              <a:t>Cesta k Hudcové vilce</a:t>
            </a:r>
            <a:endParaRPr lang="cs-CZ" sz="2800" b="1" dirty="0">
              <a:latin typeface="Comic Sans MS" pitchFamily="66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8r - kopi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53522" cy="6072206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0.jpg"/>
          <p:cNvPicPr>
            <a:picLocks noChangeAspect="1"/>
          </p:cNvPicPr>
          <p:nvPr/>
        </p:nvPicPr>
        <p:blipFill>
          <a:blip r:embed="rId2" cstate="screen">
            <a:lum bright="-10000"/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5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798385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r.jpg"/>
          <p:cNvPicPr>
            <a:picLocks noChangeAspect="1"/>
          </p:cNvPicPr>
          <p:nvPr/>
        </p:nvPicPr>
        <p:blipFill>
          <a:blip r:embed="rId3" cstate="screen">
            <a:lum bright="-10000"/>
          </a:blip>
          <a:srcRect/>
          <a:stretch>
            <a:fillRect/>
          </a:stretch>
        </p:blipFill>
        <p:spPr>
          <a:xfrm>
            <a:off x="-1" y="0"/>
            <a:ext cx="9189593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36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2688" y="0"/>
            <a:ext cx="9146688" cy="492919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WordArt 1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0" y="5072074"/>
            <a:ext cx="9001156" cy="1500198"/>
          </a:xfrm>
          <a:prstGeom prst="rect">
            <a:avLst/>
          </a:prstGeom>
        </p:spPr>
        <p:txBody>
          <a:bodyPr wrap="none" fromWordArt="1">
            <a:prstTxWarp prst="textFadeDown">
              <a:avLst>
                <a:gd name="adj" fmla="val 0"/>
              </a:avLst>
            </a:prstTxWarp>
            <a:normAutofit fontScale="92500" lnSpcReduction="20000"/>
          </a:bodyPr>
          <a:lstStyle/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3600" b="1" kern="10" dirty="0" smtClean="0">
                <a:ln w="12600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Tak to je moje, dříve krásná,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3600" b="1" kern="10" dirty="0" smtClean="0">
                <a:ln w="12600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barevná branka z mé zahrady </a:t>
            </a:r>
          </a:p>
          <a:p>
            <a:pPr algn="ctr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cs-CZ" sz="3600" b="1" kern="10" dirty="0" smtClean="0">
                <a:ln w="12600">
                  <a:solidFill>
                    <a:srgbClr val="FF0000"/>
                  </a:solidFill>
                  <a:miter lim="800000"/>
                  <a:headEnd/>
                  <a:tailEnd/>
                </a:ln>
                <a:solidFill>
                  <a:schemeClr val="accent1">
                    <a:lumMod val="50000"/>
                  </a:schemeClr>
                </a:solidFill>
                <a:effectLst>
                  <a:outerShdw dist="17819" dir="2700000" algn="ctr" rotWithShape="0">
                    <a:srgbClr val="C0C0C0">
                      <a:alpha val="80011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do mého lesíku</a:t>
            </a:r>
            <a:endParaRPr lang="cs-CZ" sz="3600" b="1" kern="10" dirty="0">
              <a:ln w="12600">
                <a:solidFill>
                  <a:srgbClr val="FF0000"/>
                </a:solidFill>
                <a:miter lim="800000"/>
                <a:headEnd/>
                <a:tailEnd/>
              </a:ln>
              <a:solidFill>
                <a:schemeClr val="accent1">
                  <a:lumMod val="50000"/>
                </a:schemeClr>
              </a:solidFill>
              <a:effectLst>
                <a:outerShdw dist="17819" dir="2700000" algn="ctr" rotWithShape="0">
                  <a:srgbClr val="C0C0C0">
                    <a:alpha val="80011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5720" y="785794"/>
            <a:ext cx="71438" cy="3786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928794" y="928670"/>
            <a:ext cx="71438" cy="3500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8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251022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10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2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3723" y="0"/>
            <a:ext cx="9110277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3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1" y="0"/>
            <a:ext cx="9129569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4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7r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676400" y="1555528"/>
            <a:ext cx="5943600" cy="4523232"/>
          </a:xfrm>
        </p:spPr>
      </p:pic>
      <p:pic>
        <p:nvPicPr>
          <p:cNvPr id="5" name="Obrázek 4" descr="20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25 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1r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252728" y="1555528"/>
            <a:ext cx="6790944" cy="4523232"/>
          </a:xfrm>
        </p:spPr>
      </p:pic>
      <p:pic>
        <p:nvPicPr>
          <p:cNvPr id="5" name="Obrázek 4" descr="12r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4466" y="0"/>
            <a:ext cx="9129534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14942" y="457200"/>
            <a:ext cx="3776658" cy="5900758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Náš rybníček je pěkně osázen a to tvoří krásné panorama. Jen malý kousíček chybí a tím se můžeme kouknout až k dalekému lesíku</a:t>
            </a:r>
            <a:endParaRPr lang="cs-CZ" b="1" dirty="0">
              <a:solidFill>
                <a:schemeClr val="accent6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Obrázek 3" descr="14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5214942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6019800"/>
            <a:ext cx="8686800" cy="838200"/>
          </a:xfrm>
        </p:spPr>
        <p:txBody>
          <a:bodyPr/>
          <a:lstStyle/>
          <a:p>
            <a:r>
              <a:rPr lang="cs-CZ" b="1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Pohled na část starého Houska</a:t>
            </a:r>
            <a:endParaRPr lang="cs-CZ" b="1" dirty="0">
              <a:solidFill>
                <a:schemeClr val="accent6">
                  <a:lumMod val="75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13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19840" cy="614364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6019800"/>
            <a:ext cx="8472486" cy="838200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Hned za mojí brankou vyskočily Václavky.</a:t>
            </a:r>
            <a:endParaRPr lang="cs-CZ" sz="2800" b="1" dirty="0">
              <a:solidFill>
                <a:schemeClr val="accent6">
                  <a:lumMod val="75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Obrázek 3" descr="39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28596" y="0"/>
            <a:ext cx="8339070" cy="6143644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857892"/>
            <a:ext cx="8686800" cy="100010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solidFill>
                  <a:schemeClr val="accent6">
                    <a:lumMod val="75000"/>
                  </a:schemeClr>
                </a:solidFill>
                <a:latin typeface="Algerian" pitchFamily="82" charset="0"/>
              </a:rPr>
              <a:t>Výsek na novou vilku MUDr. Útraty, který žije v kalifornii</a:t>
            </a:r>
            <a:endParaRPr lang="cs-CZ" sz="2800" b="1" dirty="0">
              <a:solidFill>
                <a:schemeClr val="accent6">
                  <a:lumMod val="75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Obrázek 3" descr="21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-428652"/>
            <a:ext cx="9144000" cy="621508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5857892"/>
            <a:ext cx="8686800" cy="1000108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latin typeface="Algerian" pitchFamily="82" charset="0"/>
              </a:rPr>
              <a:t>Tak poslední pohledy a zase honem domů. Je to krása. Není co dodat.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4" name="Obrázek 3" descr="29r - kopi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583334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6019800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latin typeface="Algerian" pitchFamily="82" charset="0"/>
              </a:rPr>
              <a:t>Tak zase jsem doma na zahradě. Také je zde krásně. Tak vás, co se díváte zdravím. A.J.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4" name="Obrázek 3" descr="50r op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357158" y="0"/>
            <a:ext cx="8353321" cy="6072206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Zástupný symbol pro obsah 3" descr="Zahr 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Zah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Zahr 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5715016"/>
            <a:ext cx="8686800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Tak to je naše ulice. Zajel jsem do </a:t>
            </a:r>
            <a:r>
              <a:rPr lang="cs-CZ" sz="2400" b="1" dirty="0" err="1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Baldovce</a:t>
            </a:r>
            <a:r>
              <a:rPr lang="cs-CZ" sz="2400" b="1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, přes Holštýn a tak jsem také pořídil při zpáteční cestě několik snímků</a:t>
            </a:r>
            <a:endParaRPr lang="cs-CZ" sz="2400" b="1" dirty="0">
              <a:solidFill>
                <a:schemeClr val="accent6">
                  <a:lumMod val="50000"/>
                </a:schemeClr>
              </a:solidFill>
              <a:latin typeface="Algerian" pitchFamily="82" charset="0"/>
            </a:endParaRPr>
          </a:p>
        </p:txBody>
      </p:sp>
      <p:pic>
        <p:nvPicPr>
          <p:cNvPr id="4" name="Obrázek 3" descr="Ulice.JPG"/>
          <p:cNvPicPr>
            <a:picLocks noChangeAspect="1"/>
          </p:cNvPicPr>
          <p:nvPr/>
        </p:nvPicPr>
        <p:blipFill>
          <a:blip r:embed="rId2" cstate="screen"/>
          <a:srcRect t="5925"/>
          <a:stretch>
            <a:fillRect/>
          </a:stretch>
        </p:blipFill>
        <p:spPr>
          <a:xfrm>
            <a:off x="0" y="0"/>
            <a:ext cx="9144000" cy="567118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019800"/>
            <a:ext cx="9144000" cy="838200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latin typeface="Algerian" pitchFamily="82" charset="0"/>
              </a:rPr>
              <a:t>Pro náročného majitele tam staví velký srub</a:t>
            </a:r>
            <a:endParaRPr lang="cs-CZ" sz="2800" b="1" dirty="0"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Hol srub.JPG"/>
          <p:cNvPicPr>
            <a:picLocks noChangeAspect="1"/>
          </p:cNvPicPr>
          <p:nvPr/>
        </p:nvPicPr>
        <p:blipFill>
          <a:blip r:embed="rId3" cstate="screen"/>
          <a:srcRect t="6633"/>
          <a:stretch>
            <a:fillRect/>
          </a:stretch>
        </p:blipFill>
        <p:spPr>
          <a:xfrm>
            <a:off x="0" y="0"/>
            <a:ext cx="9144000" cy="603342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>
    <p:sndAc>
      <p:stSnd>
        <p:snd r:embed="rId2" name="Vogels fluiten achtergrond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cesta Hol 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072727" cy="6858000"/>
          </a:xfr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srub Holš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60198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latin typeface="Algerian" pitchFamily="82" charset="0"/>
              </a:rPr>
              <a:t>Tak pomalu půjdeme krásnou přírodou</a:t>
            </a:r>
            <a:endParaRPr lang="cs-CZ" dirty="0">
              <a:latin typeface="Algerian" pitchFamily="8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34r - kopi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0934" y="0"/>
            <a:ext cx="9073066" cy="621508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cesta hol.JPG"/>
          <p:cNvPicPr>
            <a:picLocks noChangeAspect="1"/>
          </p:cNvPicPr>
          <p:nvPr/>
        </p:nvPicPr>
        <p:blipFill>
          <a:blip r:embed="rId2" cstate="screen"/>
          <a:srcRect t="20833"/>
          <a:stretch>
            <a:fillRect/>
          </a:stretch>
        </p:blipFill>
        <p:spPr>
          <a:xfrm>
            <a:off x="0" y="0"/>
            <a:ext cx="915126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Vys od houska.JPG"/>
          <p:cNvPicPr>
            <a:picLocks noChangeAspect="1"/>
          </p:cNvPicPr>
          <p:nvPr/>
        </p:nvPicPr>
        <p:blipFill>
          <a:blip r:embed="rId2" cstate="screen"/>
          <a:srcRect t="12380" b="19530"/>
          <a:stretch>
            <a:fillRect/>
          </a:stretch>
        </p:blipFill>
        <p:spPr>
          <a:xfrm>
            <a:off x="0" y="3071810"/>
            <a:ext cx="9144000" cy="392906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Zástupný symbol pro obsah 4" descr="Panor. Vys. od Hou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-1" y="0"/>
            <a:ext cx="9144001" cy="30718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Obdélník 5"/>
          <p:cNvSpPr/>
          <p:nvPr/>
        </p:nvSpPr>
        <p:spPr>
          <a:xfrm>
            <a:off x="1928794" y="2714620"/>
            <a:ext cx="566373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cs-CZ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Calligraphy" pitchFamily="66" charset="0"/>
              </a:rPr>
              <a:t>Tak zase někdy příště.</a:t>
            </a:r>
            <a:endParaRPr lang="cs-CZ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p:transition spd="slow" advClick="0" advTm="20000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5720" y="5857892"/>
            <a:ext cx="8143932" cy="838200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 smtClean="0">
                <a:latin typeface="Comic Sans MS" pitchFamily="66" charset="0"/>
              </a:rPr>
              <a:t>Václavky, suchohřiby, babky, bedle, klouzky a také jeden ryzec, hned kousek za mou zahradou.</a:t>
            </a:r>
            <a:endParaRPr lang="cs-CZ" sz="2000" b="1" dirty="0">
              <a:latin typeface="Comic Sans MS" pitchFamily="66" charset="0"/>
            </a:endParaRPr>
          </a:p>
        </p:txBody>
      </p:sp>
      <p:pic>
        <p:nvPicPr>
          <p:cNvPr id="4" name="Obrázek 3" descr="40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9141864" cy="5643578"/>
          </a:xfrm>
          <a:prstGeom prst="rect">
            <a:avLst/>
          </a:prstGeom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41r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43807" y="0"/>
            <a:ext cx="9287807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45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4714876" cy="6858000"/>
          </a:xfrm>
          <a:prstGeom prst="rect">
            <a:avLst/>
          </a:prstGeom>
        </p:spPr>
      </p:pic>
      <p:pic>
        <p:nvPicPr>
          <p:cNvPr id="5" name="Zástupný symbol pro obsah 4" descr="43r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178792" y="0"/>
            <a:ext cx="4973569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46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32974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47r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0"/>
            <a:ext cx="4786314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Obrázek 4" descr="47r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4714876" y="0"/>
            <a:ext cx="4571968" cy="685800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 spd="slow" advClick="0" advTm="8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212</TotalTime>
  <Words>218</Words>
  <Application>Microsoft Office PowerPoint</Application>
  <PresentationFormat>Předvádění na obrazovce (4:3)</PresentationFormat>
  <Paragraphs>21</Paragraphs>
  <Slides>41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Cesta</vt:lpstr>
      <vt:lpstr>Tak jsem se zase vydal po dlouhé době k našemu rybníčku, Chtěl jsem vidět, jak tam začíná podzim. Tak se také podívejte.</vt:lpstr>
      <vt:lpstr>Snímek 2</vt:lpstr>
      <vt:lpstr>Hned za mojí brankou vyskočily Václavky.</vt:lpstr>
      <vt:lpstr>Tak pomalu půjdeme krásnou přírodou</vt:lpstr>
      <vt:lpstr>Václavky, suchohřiby, babky, bedle, klouzky a také jeden ryzec, hned kousek za mou zahradou.</vt:lpstr>
      <vt:lpstr>Snímek 6</vt:lpstr>
      <vt:lpstr>Snímek 7</vt:lpstr>
      <vt:lpstr>Snímek 8</vt:lpstr>
      <vt:lpstr>Snímek 9</vt:lpstr>
      <vt:lpstr>Snímek 10</vt:lpstr>
      <vt:lpstr>Tak to je cestička k rybníčku</vt:lpstr>
      <vt:lpstr>Snímek 12</vt:lpstr>
      <vt:lpstr>To jsou zbytky po bouři</vt:lpstr>
      <vt:lpstr>A jsme u rybníčku</vt:lpstr>
      <vt:lpstr>A jsme u rybníku, pokračuje silnice do Molenburku</vt:lpstr>
      <vt:lpstr>Cesta k Hudcové vilce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Náš rybníček je pěkně osázen a to tvoří krásné panorama. Jen malý kousíček chybí a tím se můžeme kouknout až k dalekému lesíku</vt:lpstr>
      <vt:lpstr>Pohled na část starého Houska</vt:lpstr>
      <vt:lpstr>Výsek na novou vilku MUDr. Útraty, který žije v kalifornii</vt:lpstr>
      <vt:lpstr>Tak poslední pohledy a zase honem domů. Je to krása. Není co dodat.</vt:lpstr>
      <vt:lpstr>Tak zase jsem doma na zahradě. Také je zde krásně. Tak vás, co se díváte zdravím. A.J.</vt:lpstr>
      <vt:lpstr>Snímek 33</vt:lpstr>
      <vt:lpstr>Snímek 34</vt:lpstr>
      <vt:lpstr>Snímek 35</vt:lpstr>
      <vt:lpstr>Tak to je naše ulice. Zajel jsem do Baldovce, přes Holštýn a tak jsem také pořídil při zpáteční cestě několik snímků</vt:lpstr>
      <vt:lpstr>Pro náročného majitele tam staví velký srub</vt:lpstr>
      <vt:lpstr>Snímek 38</vt:lpstr>
      <vt:lpstr>Snímek 39</vt:lpstr>
      <vt:lpstr>Snímek 40</vt:lpstr>
      <vt:lpstr>Snímek 41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HP</dc:creator>
  <cp:lastModifiedBy>HP</cp:lastModifiedBy>
  <cp:revision>27</cp:revision>
  <dcterms:created xsi:type="dcterms:W3CDTF">2017-10-10T07:50:36Z</dcterms:created>
  <dcterms:modified xsi:type="dcterms:W3CDTF">2017-10-14T15:16:11Z</dcterms:modified>
</cp:coreProperties>
</file>