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259" r:id="rId3"/>
    <p:sldId id="257" r:id="rId4"/>
    <p:sldId id="260" r:id="rId5"/>
    <p:sldId id="278" r:id="rId6"/>
    <p:sldId id="277" r:id="rId7"/>
    <p:sldId id="276" r:id="rId8"/>
    <p:sldId id="271" r:id="rId9"/>
    <p:sldId id="272" r:id="rId10"/>
    <p:sldId id="270" r:id="rId11"/>
    <p:sldId id="275" r:id="rId12"/>
    <p:sldId id="273" r:id="rId13"/>
    <p:sldId id="265" r:id="rId14"/>
    <p:sldId id="274" r:id="rId15"/>
    <p:sldId id="266" r:id="rId16"/>
    <p:sldId id="269" r:id="rId17"/>
    <p:sldId id="268" r:id="rId18"/>
    <p:sldId id="267" r:id="rId19"/>
    <p:sldId id="264" r:id="rId20"/>
    <p:sldId id="263" r:id="rId21"/>
    <p:sldId id="261" r:id="rId22"/>
    <p:sldId id="28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478">
              <a:schemeClr val="accent2">
                <a:lumMod val="40000"/>
                <a:lumOff val="60000"/>
              </a:schemeClr>
            </a:gs>
            <a:gs pos="90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8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bloha, sníh, budova&#10;&#10;Popis byl vytvořen automaticky">
            <a:extLst>
              <a:ext uri="{FF2B5EF4-FFF2-40B4-BE49-F238E27FC236}">
                <a16:creationId xmlns:a16="http://schemas.microsoft.com/office/drawing/2014/main" id="{352DC47B-631C-4B83-A191-3FAF581EB1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b="5556"/>
          <a:stretch/>
        </p:blipFill>
        <p:spPr>
          <a:xfrm>
            <a:off x="76200" y="76200"/>
            <a:ext cx="9067800" cy="5943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1737B0-C1A8-422E-8BCF-B2D5A080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1143000"/>
          </a:xfrm>
        </p:spPr>
        <p:txBody>
          <a:bodyPr/>
          <a:lstStyle/>
          <a:p>
            <a:r>
              <a:rPr lang="cs-CZ" sz="1800" dirty="0"/>
              <a:t>Po delší době v tomto korovinarovém čase, kdy opuštěný, zadýchaný, sedím, nebo ležím doma se smutkem v srdci, jsem se vydal do mého lesíku nadýchat se svěžího vzduchu, potěšit se krásně zasněženou přírodou a hledat slunce v duši.</a:t>
            </a:r>
          </a:p>
        </p:txBody>
      </p:sp>
    </p:spTree>
  </p:cSld>
  <p:clrMapOvr>
    <a:masterClrMapping/>
  </p:clrMapOvr>
  <p:transition advTm="14000">
    <p:sndAc>
      <p:stSnd loop="1">
        <p:snd r:embed="rId2" name="Blue Mountains-237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A97D4-40B4-42BC-BF19-A561159D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51CD89-15A4-4694-BAC9-EE4D1ADE4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země, skála, exteriér, příroda&#10;&#10;Popis byl vytvořen automaticky">
            <a:extLst>
              <a:ext uri="{FF2B5EF4-FFF2-40B4-BE49-F238E27FC236}">
                <a16:creationId xmlns:a16="http://schemas.microsoft.com/office/drawing/2014/main" id="{005743AC-80AF-48CE-A45F-1974C82E0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228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21922676"/>
      </p:ext>
    </p:extLst>
  </p:cSld>
  <p:clrMapOvr>
    <a:masterClrMapping/>
  </p:clrMapOvr>
  <p:transition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AB50F-BCBE-4FE4-AE02-4F21F7D4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AEC3DA-062D-42B5-8C43-DF32A409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exteriér, strom, obloha&#10;&#10;Popis byl vytvořen automaticky">
            <a:extLst>
              <a:ext uri="{FF2B5EF4-FFF2-40B4-BE49-F238E27FC236}">
                <a16:creationId xmlns:a16="http://schemas.microsoft.com/office/drawing/2014/main" id="{EE5A3644-B77D-46D3-86B0-EE9F2EA07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18"/>
            <a:ext cx="9144000" cy="681904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8026660"/>
      </p:ext>
    </p:extLst>
  </p:cSld>
  <p:clrMapOvr>
    <a:masterClrMapping/>
  </p:clrMapOvr>
  <p:transition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144C4-7767-4EB2-800A-7BC0959A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38800"/>
            <a:ext cx="8229600" cy="12954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Po kůrovci jsou zde jen holé pláně. Pohledy z </a:t>
            </a:r>
            <a:r>
              <a:rPr lang="cs-CZ" sz="2800" dirty="0" err="1">
                <a:latin typeface="Algerian" panose="04020705040A02060702" pitchFamily="82" charset="0"/>
              </a:rPr>
              <a:t>dola</a:t>
            </a:r>
            <a:r>
              <a:rPr lang="cs-CZ" sz="2800" dirty="0">
                <a:latin typeface="Algerian" panose="04020705040A02060702" pitchFamily="82" charset="0"/>
              </a:rPr>
              <a:t> od potůčku</a:t>
            </a:r>
          </a:p>
        </p:txBody>
      </p:sp>
      <p:pic>
        <p:nvPicPr>
          <p:cNvPr id="4" name="Obrázek 3" descr="Obsah obrázku strom, sníh, exteriér, obloha&#10;&#10;Popis byl vytvořen automaticky">
            <a:extLst>
              <a:ext uri="{FF2B5EF4-FFF2-40B4-BE49-F238E27FC236}">
                <a16:creationId xmlns:a16="http://schemas.microsoft.com/office/drawing/2014/main" id="{3E9B03C1-AA03-4E14-90BC-7430F7DB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-30018" y="152400"/>
            <a:ext cx="9144000" cy="5791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98494358"/>
      </p:ext>
    </p:extLst>
  </p:cSld>
  <p:clrMapOvr>
    <a:masterClrMapping/>
  </p:clrMapOvr>
  <p:transition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86C4A-5A1A-4A95-997C-DE3D1B9B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8B06D3-71C5-4B1D-89FC-4C6A67495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exteriér, obloha, strom&#10;&#10;Popis byl vytvořen automaticky">
            <a:extLst>
              <a:ext uri="{FF2B5EF4-FFF2-40B4-BE49-F238E27FC236}">
                <a16:creationId xmlns:a16="http://schemas.microsoft.com/office/drawing/2014/main" id="{F12B66ED-559C-4CAB-9ECA-FA65B0F95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78670415"/>
      </p:ext>
    </p:extLst>
  </p:cSld>
  <p:clrMapOvr>
    <a:masterClrMapping/>
  </p:clrMapOvr>
  <p:transition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D1EC6-1066-4C82-8C8E-CAA5C49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B4B01A-113E-49F7-B6B0-9872BCA70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exteriér, strom, příroda&#10;&#10;Popis byl vytvořen automaticky">
            <a:extLst>
              <a:ext uri="{FF2B5EF4-FFF2-40B4-BE49-F238E27FC236}">
                <a16:creationId xmlns:a16="http://schemas.microsoft.com/office/drawing/2014/main" id="{CDC9E0EA-1577-4224-9A03-443E7CFA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1227004"/>
      </p:ext>
    </p:extLst>
  </p:cSld>
  <p:clrMapOvr>
    <a:masterClrMapping/>
  </p:clrMapOvr>
  <p:transition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AB5DC-6A4B-4012-8C7D-D8EA04DE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8D47F-E36B-40DF-869A-007572D11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strom, exteriér, obloha&#10;&#10;Popis byl vytvořen automaticky">
            <a:extLst>
              <a:ext uri="{FF2B5EF4-FFF2-40B4-BE49-F238E27FC236}">
                <a16:creationId xmlns:a16="http://schemas.microsoft.com/office/drawing/2014/main" id="{F53F19CF-C957-4833-93B1-2B5A74D89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49151676"/>
      </p:ext>
    </p:extLst>
  </p:cSld>
  <p:clrMapOvr>
    <a:masterClrMapping/>
  </p:clrMapOvr>
  <p:transition advTm="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3C1E5-5119-4166-85A4-8AF23135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cs-CZ" sz="3600" dirty="0">
                <a:latin typeface="Algerian" panose="04020705040A02060702" pitchFamily="82" charset="0"/>
              </a:rPr>
              <a:t>Cesta do </a:t>
            </a:r>
            <a:r>
              <a:rPr lang="cs-CZ" sz="3600" dirty="0" err="1">
                <a:latin typeface="Algerian" panose="04020705040A02060702" pitchFamily="82" charset="0"/>
              </a:rPr>
              <a:t>Baldovce</a:t>
            </a:r>
            <a:endParaRPr lang="cs-CZ" sz="3600" dirty="0">
              <a:latin typeface="Algerian" panose="04020705040A02060702" pitchFamily="82" charset="0"/>
            </a:endParaRPr>
          </a:p>
        </p:txBody>
      </p:sp>
      <p:pic>
        <p:nvPicPr>
          <p:cNvPr id="4" name="Obrázek 3" descr="Obsah obrázku sníh, strom, exteriér, zakryté&#10;&#10;Popis byl vytvořen automaticky">
            <a:extLst>
              <a:ext uri="{FF2B5EF4-FFF2-40B4-BE49-F238E27FC236}">
                <a16:creationId xmlns:a16="http://schemas.microsoft.com/office/drawing/2014/main" id="{417954F4-19FA-4AAC-B86B-40A53D547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-40409" y="228600"/>
            <a:ext cx="9072418" cy="5867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50771372"/>
      </p:ext>
    </p:extLst>
  </p:cSld>
  <p:clrMapOvr>
    <a:masterClrMapping/>
  </p:clrMapOvr>
  <p:transition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E136F7-9966-47D4-BDCF-070FDAD2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34B38-77EB-4313-AB5E-0ECDE5C88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strom, exteriér, příroda&#10;&#10;Popis byl vytvořen automaticky">
            <a:extLst>
              <a:ext uri="{FF2B5EF4-FFF2-40B4-BE49-F238E27FC236}">
                <a16:creationId xmlns:a16="http://schemas.microsoft.com/office/drawing/2014/main" id="{40CF5D3F-CF6F-46C7-B15E-E92635DE3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61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05246585"/>
      </p:ext>
    </p:extLst>
  </p:cSld>
  <p:clrMapOvr>
    <a:masterClrMapping/>
  </p:clrMapOvr>
  <p:transition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F7661-6F4D-4668-B633-DED28837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8D87D-C333-454E-A9BE-B709CD77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strom, exteriér, obloha&#10;&#10;Popis byl vytvořen automaticky">
            <a:extLst>
              <a:ext uri="{FF2B5EF4-FFF2-40B4-BE49-F238E27FC236}">
                <a16:creationId xmlns:a16="http://schemas.microsoft.com/office/drawing/2014/main" id="{98EF1141-60B0-4510-B039-6162FCD49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0892915"/>
      </p:ext>
    </p:extLst>
  </p:cSld>
  <p:clrMapOvr>
    <a:masterClrMapping/>
  </p:clrMapOvr>
  <p:transition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A7ACA-8C50-4BF4-9766-015DEF95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6F130-6385-4CD2-88C3-D32435EA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exteriér, sníh, strom, obloha&#10;&#10;Popis byl vytvořen automaticky">
            <a:extLst>
              <a:ext uri="{FF2B5EF4-FFF2-40B4-BE49-F238E27FC236}">
                <a16:creationId xmlns:a16="http://schemas.microsoft.com/office/drawing/2014/main" id="{86468CFC-FF2A-4532-B761-D013F7C0A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68720137"/>
      </p:ext>
    </p:extLst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h, strom, exteriér, obloha&#10;&#10;Popis byl vytvořen automaticky">
            <a:extLst>
              <a:ext uri="{FF2B5EF4-FFF2-40B4-BE49-F238E27FC236}">
                <a16:creationId xmlns:a16="http://schemas.microsoft.com/office/drawing/2014/main" id="{8DC4E1EA-3890-4DE8-9BFC-5D392B1203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100375" y="0"/>
            <a:ext cx="9080570" cy="6096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0697A5-DB69-444F-BB0F-2BB54949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11393"/>
            <a:ext cx="8610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 to je můj domeček na konci naší ulice. </a:t>
            </a:r>
          </a:p>
        </p:txBody>
      </p:sp>
    </p:spTree>
    <p:extLst>
      <p:ext uri="{BB962C8B-B14F-4D97-AF65-F5344CB8AC3E}">
        <p14:creationId xmlns:p14="http://schemas.microsoft.com/office/powerpoint/2010/main" val="3031540599"/>
      </p:ext>
    </p:extLst>
  </p:cSld>
  <p:clrMapOvr>
    <a:masterClrMapping/>
  </p:clrMapOvr>
  <p:transition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h, exteriér, zakryté, stojící&#10;&#10;Popis byl vytvořen automaticky">
            <a:extLst>
              <a:ext uri="{FF2B5EF4-FFF2-40B4-BE49-F238E27FC236}">
                <a16:creationId xmlns:a16="http://schemas.microsoft.com/office/drawing/2014/main" id="{97B1A145-CA97-4DD3-8665-1C3D77BFB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-34636" y="76200"/>
            <a:ext cx="9144000" cy="6019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E34FD16-5568-4769-98D3-914CF63B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A tak jsem již zase nahoře za domečkem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702000"/>
      </p:ext>
    </p:extLst>
  </p:cSld>
  <p:clrMapOvr>
    <a:masterClrMapping/>
  </p:clrMapOvr>
  <p:transition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h, exteriér, strom, zakryté&#10;&#10;Popis byl vytvořen automaticky">
            <a:extLst>
              <a:ext uri="{FF2B5EF4-FFF2-40B4-BE49-F238E27FC236}">
                <a16:creationId xmlns:a16="http://schemas.microsoft.com/office/drawing/2014/main" id="{3C5F11F1-9183-4FD2-9045-62FD56D73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78363101"/>
      </p:ext>
    </p:extLst>
  </p:cSld>
  <p:clrMapOvr>
    <a:masterClrMapping/>
  </p:clrMapOvr>
  <p:transition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h, exteriér, obloha, zakryté&#10;&#10;Popis byl vytvořen automaticky">
            <a:extLst>
              <a:ext uri="{FF2B5EF4-FFF2-40B4-BE49-F238E27FC236}">
                <a16:creationId xmlns:a16="http://schemas.microsoft.com/office/drawing/2014/main" id="{510B696C-137A-4044-9765-6A52A7780F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b="8855"/>
          <a:stretch/>
        </p:blipFill>
        <p:spPr>
          <a:xfrm>
            <a:off x="61617" y="228599"/>
            <a:ext cx="9020765" cy="54864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1A0C4D2-DFDC-4F34-8CD6-0C814A6D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6764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Z okraje lesa pohled na naši ulici. Trochu unaven a s lepší náladou pomalu domů na dobrý oběd.</a:t>
            </a:r>
          </a:p>
        </p:txBody>
      </p:sp>
    </p:spTree>
    <p:extLst>
      <p:ext uri="{BB962C8B-B14F-4D97-AF65-F5344CB8AC3E}">
        <p14:creationId xmlns:p14="http://schemas.microsoft.com/office/powerpoint/2010/main" val="4220483027"/>
      </p:ext>
    </p:extLst>
  </p:cSld>
  <p:clrMapOvr>
    <a:masterClrMapping/>
  </p:clrMapOvr>
  <p:transition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Sousedé na chatě nebyli již asi dva měsíce. </a:t>
            </a:r>
          </a:p>
        </p:txBody>
      </p:sp>
      <p:pic>
        <p:nvPicPr>
          <p:cNvPr id="5" name="Zástupný obsah 4" descr="Obsah obrázku sníh, strom, exteriér, zakryté&#10;&#10;Popis byl vytvořen automaticky">
            <a:extLst>
              <a:ext uri="{FF2B5EF4-FFF2-40B4-BE49-F238E27FC236}">
                <a16:creationId xmlns:a16="http://schemas.microsoft.com/office/drawing/2014/main" id="{E362B64C-7FB2-4081-9CF4-5E0B19905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066800"/>
            <a:ext cx="9143999" cy="6858000"/>
          </a:xfrm>
          <a:effectLst>
            <a:softEdge rad="317500"/>
          </a:effectLst>
        </p:spPr>
      </p:pic>
    </p:spTree>
  </p:cSld>
  <p:clrMapOvr>
    <a:masterClrMapping/>
  </p:clrMapOvr>
  <p:transition advTm="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h, strom, exteriér, lyžování&#10;&#10;Popis byl vytvořen automaticky">
            <a:extLst>
              <a:ext uri="{FF2B5EF4-FFF2-40B4-BE49-F238E27FC236}">
                <a16:creationId xmlns:a16="http://schemas.microsoft.com/office/drawing/2014/main" id="{37152B7F-6597-44DD-89F7-18C7EF3E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44000" cy="656657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68980798"/>
      </p:ext>
    </p:extLst>
  </p:cSld>
  <p:clrMapOvr>
    <a:masterClrMapping/>
  </p:clrMapOvr>
  <p:transition advTm="8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8462152-5B6F-4CF0-90F6-B9776D9D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486400"/>
            <a:ext cx="8991600" cy="11430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Z okraje lesíku jsem se podíval na náš kostelík</a:t>
            </a:r>
          </a:p>
        </p:txBody>
      </p:sp>
      <p:pic>
        <p:nvPicPr>
          <p:cNvPr id="4" name="Obrázek 3" descr="Obsah obrázku strom, exteriér, sníh, obloha&#10;&#10;Popis byl vytvořen automaticky">
            <a:extLst>
              <a:ext uri="{FF2B5EF4-FFF2-40B4-BE49-F238E27FC236}">
                <a16:creationId xmlns:a16="http://schemas.microsoft.com/office/drawing/2014/main" id="{892CC349-BF81-483F-BEEC-9CA0B2C63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0"/>
          <a:stretch/>
        </p:blipFill>
        <p:spPr>
          <a:xfrm>
            <a:off x="0" y="-39255"/>
            <a:ext cx="9144000" cy="5867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0642387"/>
      </p:ext>
    </p:extLst>
  </p:cSld>
  <p:clrMapOvr>
    <a:masterClrMapping/>
  </p:clrMapOvr>
  <p:transition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01DAC-8B1D-430E-8C35-FE855E87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554663"/>
            <a:ext cx="8991600" cy="1143000"/>
          </a:xfrm>
        </p:spPr>
        <p:txBody>
          <a:bodyPr/>
          <a:lstStyle/>
          <a:p>
            <a:r>
              <a:rPr lang="cs-CZ" sz="3600" dirty="0">
                <a:latin typeface="Algerian" panose="04020705040A02060702" pitchFamily="82" charset="0"/>
              </a:rPr>
              <a:t>Chaty Brňáků jsou také opuštěné</a:t>
            </a:r>
          </a:p>
        </p:txBody>
      </p:sp>
      <p:pic>
        <p:nvPicPr>
          <p:cNvPr id="4" name="Obrázek 3" descr="Obsah obrázku sníh, exteriér, dům, obloha&#10;&#10;Popis byl vytvořen automaticky">
            <a:extLst>
              <a:ext uri="{FF2B5EF4-FFF2-40B4-BE49-F238E27FC236}">
                <a16:creationId xmlns:a16="http://schemas.microsoft.com/office/drawing/2014/main" id="{BCF98CB5-BB63-4500-A263-A11B1784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1111"/>
          <a:stretch/>
        </p:blipFill>
        <p:spPr>
          <a:xfrm>
            <a:off x="0" y="76200"/>
            <a:ext cx="9144000" cy="5791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55053598"/>
      </p:ext>
    </p:extLst>
  </p:cSld>
  <p:clrMapOvr>
    <a:masterClrMapping/>
  </p:clrMapOvr>
  <p:transition advTm="8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9AE3B-69BA-4735-887B-B01BE52A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 jsem se vydal neprošlapanou cestičkou k potůčku</a:t>
            </a:r>
          </a:p>
        </p:txBody>
      </p:sp>
      <p:pic>
        <p:nvPicPr>
          <p:cNvPr id="4" name="Obrázek 3" descr="Obsah obrázku strom, sníh, exteriér, zakryté&#10;&#10;Popis byl vytvořen automaticky">
            <a:extLst>
              <a:ext uri="{FF2B5EF4-FFF2-40B4-BE49-F238E27FC236}">
                <a16:creationId xmlns:a16="http://schemas.microsoft.com/office/drawing/2014/main" id="{7D464CC2-7B72-4155-8C23-3D1E62E2C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671" r="833" b="25556"/>
          <a:stretch/>
        </p:blipFill>
        <p:spPr>
          <a:xfrm>
            <a:off x="0" y="76200"/>
            <a:ext cx="9144000" cy="5715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8580849"/>
      </p:ext>
    </p:extLst>
  </p:cSld>
  <p:clrMapOvr>
    <a:masterClrMapping/>
  </p:clrMapOvr>
  <p:transition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BDE2E-B1B7-4DE0-95ED-FE7EAEDC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9761C-4F91-46A1-AB6B-1AE55CC4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exteriér, strom, zakryté&#10;&#10;Popis byl vytvořen automaticky">
            <a:extLst>
              <a:ext uri="{FF2B5EF4-FFF2-40B4-BE49-F238E27FC236}">
                <a16:creationId xmlns:a16="http://schemas.microsoft.com/office/drawing/2014/main" id="{E35FDDC4-579E-4A13-A54B-A78454011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3683078"/>
      </p:ext>
    </p:extLst>
  </p:cSld>
  <p:clrMapOvr>
    <a:masterClrMapping/>
  </p:clrMapOvr>
  <p:transition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7BFEE-EAB0-4ACD-8F6E-0E05502D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F5214-EE03-4453-B043-13841E4C2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h, exteriér, strom, zakryté&#10;&#10;Popis byl vytvořen automaticky">
            <a:extLst>
              <a:ext uri="{FF2B5EF4-FFF2-40B4-BE49-F238E27FC236}">
                <a16:creationId xmlns:a16="http://schemas.microsoft.com/office/drawing/2014/main" id="{E0C34355-C6C0-479C-BDF8-23F765BB5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30219690"/>
      </p:ext>
    </p:extLst>
  </p:cSld>
  <p:clrMapOvr>
    <a:masterClrMapping/>
  </p:clrMapOvr>
  <p:transition advTm="800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Předvádění na obrazovce (4:3)</PresentationFormat>
  <Paragraphs>10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Algerian</vt:lpstr>
      <vt:lpstr>Arial</vt:lpstr>
      <vt:lpstr>Default Design</vt:lpstr>
      <vt:lpstr>Po delší době v tomto korovinarovém čase, kdy opuštěný, zadýchaný, sedím, nebo ležím doma se smutkem v srdci, jsem se vydal do mého lesíku nadýchat se svěžího vzduchu, potěšit se krásně zasněženou přírodou a hledat slunce v duši.</vt:lpstr>
      <vt:lpstr>Tak to je můj domeček na konci naší ulice. </vt:lpstr>
      <vt:lpstr>Sousedé na chatě nebyli již asi dva měsíce. </vt:lpstr>
      <vt:lpstr>Prezentace aplikace PowerPoint</vt:lpstr>
      <vt:lpstr>Z okraje lesíku jsem se podíval na náš kostelík</vt:lpstr>
      <vt:lpstr>Chaty Brňáků jsou také opuštěné</vt:lpstr>
      <vt:lpstr>Tak jsem se vydal neprošlapanou cestičkou k potůčku</vt:lpstr>
      <vt:lpstr>Prezentace aplikace PowerPoint</vt:lpstr>
      <vt:lpstr>Prezentace aplikace PowerPoint</vt:lpstr>
      <vt:lpstr>Prezentace aplikace PowerPoint</vt:lpstr>
      <vt:lpstr>Prezentace aplikace PowerPoint</vt:lpstr>
      <vt:lpstr>Po kůrovci jsou zde jen holé pláně. Pohledy z dola od potůčku</vt:lpstr>
      <vt:lpstr>Prezentace aplikace PowerPoint</vt:lpstr>
      <vt:lpstr>Prezentace aplikace PowerPoint</vt:lpstr>
      <vt:lpstr>Prezentace aplikace PowerPoint</vt:lpstr>
      <vt:lpstr>Cesta do Baldovce</vt:lpstr>
      <vt:lpstr>Prezentace aplikace PowerPoint</vt:lpstr>
      <vt:lpstr>Prezentace aplikace PowerPoint</vt:lpstr>
      <vt:lpstr>Prezentace aplikace PowerPoint</vt:lpstr>
      <vt:lpstr>A tak jsem již zase nahoře za domečkem.</vt:lpstr>
      <vt:lpstr>Prezentace aplikace PowerPoint</vt:lpstr>
      <vt:lpstr>Z okraje lesa pohled na naši ulici. Trochu unaven a s lepší náladou pomalu domů na dobrý oběd.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2021-01-11T09:51:33Z</dcterms:modified>
</cp:coreProperties>
</file>