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3" r:id="rId7"/>
    <p:sldId id="262" r:id="rId8"/>
    <p:sldId id="277" r:id="rId9"/>
    <p:sldId id="274" r:id="rId10"/>
    <p:sldId id="275" r:id="rId11"/>
    <p:sldId id="276" r:id="rId12"/>
    <p:sldId id="271" r:id="rId13"/>
    <p:sldId id="272" r:id="rId14"/>
    <p:sldId id="273" r:id="rId15"/>
    <p:sldId id="268" r:id="rId16"/>
    <p:sldId id="269" r:id="rId17"/>
    <p:sldId id="270" r:id="rId18"/>
    <p:sldId id="265" r:id="rId19"/>
    <p:sldId id="266" r:id="rId20"/>
    <p:sldId id="267" r:id="rId21"/>
    <p:sldId id="264" r:id="rId22"/>
    <p:sldId id="27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7DE1E-77E5-44B9-81A0-CABE94D4FD7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AFF5-3C79-4FF7-972C-35803F65C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rvní květnový den.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circle/>
    <p:sndAc>
      <p:stSnd>
        <p:snd r:embed="rId2" name="Michal Tučný   Abych tu žil  radio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větinky a sazenice - kopi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6331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joránka a meduňka - kopie (2).JPG"/>
          <p:cNvPicPr>
            <a:picLocks noChangeAspect="1"/>
          </p:cNvPicPr>
          <p:nvPr/>
        </p:nvPicPr>
        <p:blipFill>
          <a:blip r:embed="rId2" cstate="print"/>
          <a:srcRect l="5901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duńka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805457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vím, ale líbíse mi to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92559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egáno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-1179513"/>
            <a:ext cx="7632848" cy="81365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ajčata - kopi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72168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etržel, mrkev, cibulky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741682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priky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02"/>
            <a:ext cx="9144000" cy="68475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ymi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49805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alát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99288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vé švestky.JPG"/>
          <p:cNvPicPr>
            <a:picLocks noChangeAspect="1"/>
          </p:cNvPicPr>
          <p:nvPr/>
        </p:nvPicPr>
        <p:blipFill>
          <a:blip r:embed="rId2" cstate="print"/>
          <a:srcRect b="3588"/>
          <a:stretch>
            <a:fillRect/>
          </a:stretch>
        </p:blipFill>
        <p:spPr>
          <a:xfrm>
            <a:off x="0" y="0"/>
            <a:ext cx="9144000" cy="587727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1052736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Jokerman" pitchFamily="82" charset="0"/>
              </a:rPr>
              <a:t>V tomto krásném májovém dni Vás chci přivítat na mé zahradě a skleníku</a:t>
            </a:r>
            <a:endParaRPr lang="cs-CZ" sz="2800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ůžička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ůzné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9144000" cy="65253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elí.JPG"/>
          <p:cNvPicPr>
            <a:picLocks noChangeAspect="1"/>
          </p:cNvPicPr>
          <p:nvPr/>
        </p:nvPicPr>
        <p:blipFill>
          <a:blip r:embed="rId2" cstate="print"/>
          <a:srcRect t="23100" b="7420"/>
          <a:stretch>
            <a:fillRect/>
          </a:stretch>
        </p:blipFill>
        <p:spPr>
          <a:xfrm>
            <a:off x="1043608" y="0"/>
            <a:ext cx="7200800" cy="58498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Jokerman" pitchFamily="82" charset="0"/>
              </a:rPr>
              <a:t>Věřím, že poznáte, co to ve skleníku všechno mám. Antonín</a:t>
            </a:r>
            <a:endParaRPr lang="cs-CZ" sz="3200" dirty="0">
              <a:latin typeface="Jokerman" pitchFamily="82" charset="0"/>
            </a:endParaRPr>
          </a:p>
        </p:txBody>
      </p:sp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adost pohledě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rása na mé zahradě.JPG"/>
          <p:cNvPicPr>
            <a:picLocks noChangeAspect="1"/>
          </p:cNvPicPr>
          <p:nvPr/>
        </p:nvPicPr>
        <p:blipFill>
          <a:blip r:embed="rId2" cstate="print"/>
          <a:srcRect l="7476"/>
          <a:stretch>
            <a:fillRect/>
          </a:stretch>
        </p:blipFill>
        <p:spPr>
          <a:xfrm>
            <a:off x="-1" y="0"/>
            <a:ext cx="9256179" cy="66693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antišku,,, - kopie (2).JPG"/>
          <p:cNvPicPr>
            <a:picLocks noChangeAspect="1"/>
          </p:cNvPicPr>
          <p:nvPr/>
        </p:nvPicPr>
        <p:blipFill>
          <a:blip r:embed="rId2" cstate="print"/>
          <a:srcRect t="5250" r="2911" b="-1449"/>
          <a:stretch>
            <a:fillRect/>
          </a:stretch>
        </p:blipFill>
        <p:spPr>
          <a:xfrm>
            <a:off x="179512" y="0"/>
            <a:ext cx="8748464" cy="65973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ruńka.JPG"/>
          <p:cNvPicPr>
            <a:picLocks noChangeAspect="1"/>
          </p:cNvPicPr>
          <p:nvPr/>
        </p:nvPicPr>
        <p:blipFill>
          <a:blip r:embed="rId2" cstate="print"/>
          <a:srcRect r="5901"/>
          <a:stretch>
            <a:fillRect/>
          </a:stretch>
        </p:blipFill>
        <p:spPr>
          <a:xfrm>
            <a:off x="251520" y="476672"/>
            <a:ext cx="8604448" cy="597666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cukety k vysázení - kopi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edlubna - kopie (3).JPG"/>
          <p:cNvPicPr>
            <a:picLocks noChangeAspect="1"/>
          </p:cNvPicPr>
          <p:nvPr/>
        </p:nvPicPr>
        <p:blipFill>
          <a:blip r:embed="rId2" cstate="print"/>
          <a:srcRect t="7350" b="11151"/>
          <a:stretch>
            <a:fillRect/>
          </a:stretch>
        </p:blipFill>
        <p:spPr>
          <a:xfrm>
            <a:off x="251520" y="0"/>
            <a:ext cx="8460432" cy="689521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věták - kopie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5760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268760"/>
          </a:xfrm>
        </p:spPr>
        <p:txBody>
          <a:bodyPr/>
          <a:lstStyle/>
          <a:p>
            <a:r>
              <a:rPr lang="cs-CZ" dirty="0" smtClean="0">
                <a:latin typeface="Jokerman" pitchFamily="82" charset="0"/>
              </a:rPr>
              <a:t>Rád bych, ještě pár chvil</a:t>
            </a:r>
            <a:endParaRPr lang="cs-CZ" dirty="0">
              <a:latin typeface="Jokerman" pitchFamily="82" charset="0"/>
            </a:endParaRPr>
          </a:p>
        </p:txBody>
      </p:sp>
    </p:spTree>
  </p:cSld>
  <p:clrMapOvr>
    <a:masterClrMapping/>
  </p:clrMapOvr>
  <p:transition spd="slow" advTm="8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vní_květnový__den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První_květnový__den</Template>
  <TotalTime>47</TotalTime>
  <Words>32</Words>
  <Application>Microsoft Office PowerPoint</Application>
  <PresentationFormat>Předvádění na obrazovce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První_květnový__den</vt:lpstr>
      <vt:lpstr>Snímek 1</vt:lpstr>
      <vt:lpstr>V tomto krásném májovém dni Vás chci přivítat na mé zahradě a skleníku</vt:lpstr>
      <vt:lpstr>Snímek 3</vt:lpstr>
      <vt:lpstr>Snímek 4</vt:lpstr>
      <vt:lpstr>Snímek 5</vt:lpstr>
      <vt:lpstr>Snímek 6</vt:lpstr>
      <vt:lpstr>Snímek 7</vt:lpstr>
      <vt:lpstr>Snímek 8</vt:lpstr>
      <vt:lpstr>Rád bych, ještě pár chvil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Věřím, že poznáte, co to ve skleníku všechno mám. Antonín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5</cp:revision>
  <dcterms:created xsi:type="dcterms:W3CDTF">2019-05-01T11:55:58Z</dcterms:created>
  <dcterms:modified xsi:type="dcterms:W3CDTF">2019-05-01T12:43:08Z</dcterms:modified>
</cp:coreProperties>
</file>