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76" r:id="rId2"/>
    <p:sldId id="274" r:id="rId3"/>
    <p:sldId id="273" r:id="rId4"/>
    <p:sldId id="271" r:id="rId5"/>
    <p:sldId id="270" r:id="rId6"/>
    <p:sldId id="265" r:id="rId7"/>
    <p:sldId id="266" r:id="rId8"/>
    <p:sldId id="263" r:id="rId9"/>
    <p:sldId id="261" r:id="rId10"/>
    <p:sldId id="260" r:id="rId11"/>
    <p:sldId id="264" r:id="rId12"/>
    <p:sldId id="258" r:id="rId13"/>
    <p:sldId id="277" r:id="rId14"/>
    <p:sldId id="278" r:id="rId15"/>
    <p:sldId id="279" r:id="rId16"/>
    <p:sldId id="259" r:id="rId17"/>
    <p:sldId id="26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F4CC-5EF8-4147-8A1F-16E504A6AD90}" type="datetimeFigureOut">
              <a:rPr lang="cs-CZ" smtClean="0"/>
              <a:t>10.07.2018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CD86EB36-F27E-4CC1-8393-8D2097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45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F4CC-5EF8-4147-8A1F-16E504A6AD90}" type="datetimeFigureOut">
              <a:rPr lang="cs-CZ" smtClean="0"/>
              <a:t>10.07.2018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D86EB36-F27E-4CC1-8393-8D2097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2037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F4CC-5EF8-4147-8A1F-16E504A6AD90}" type="datetimeFigureOut">
              <a:rPr lang="cs-CZ" smtClean="0"/>
              <a:t>10.07.2018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D86EB36-F27E-4CC1-8393-8D20978F9CFD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45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F4CC-5EF8-4147-8A1F-16E504A6AD90}" type="datetimeFigureOut">
              <a:rPr lang="cs-CZ" smtClean="0"/>
              <a:t>10.07.2018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D86EB36-F27E-4CC1-8393-8D2097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28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F4CC-5EF8-4147-8A1F-16E504A6AD90}" type="datetimeFigureOut">
              <a:rPr lang="cs-CZ" smtClean="0"/>
              <a:t>10.07.2018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D86EB36-F27E-4CC1-8393-8D20978F9CFD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1982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F4CC-5EF8-4147-8A1F-16E504A6AD90}" type="datetimeFigureOut">
              <a:rPr lang="cs-CZ" smtClean="0"/>
              <a:t>10.07.2018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D86EB36-F27E-4CC1-8393-8D2097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908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F4CC-5EF8-4147-8A1F-16E504A6AD90}" type="datetimeFigureOut">
              <a:rPr lang="cs-CZ" smtClean="0"/>
              <a:t>10.07.2018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EB36-F27E-4CC1-8393-8D2097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948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F4CC-5EF8-4147-8A1F-16E504A6AD90}" type="datetimeFigureOut">
              <a:rPr lang="cs-CZ" smtClean="0"/>
              <a:t>10.07.2018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EB36-F27E-4CC1-8393-8D2097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2293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F4CC-5EF8-4147-8A1F-16E504A6AD90}" type="datetimeFigureOut">
              <a:rPr lang="cs-CZ" smtClean="0"/>
              <a:t>10.07.2018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EB36-F27E-4CC1-8393-8D2097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867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F4CC-5EF8-4147-8A1F-16E504A6AD90}" type="datetimeFigureOut">
              <a:rPr lang="cs-CZ" smtClean="0"/>
              <a:t>10.07.2018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D86EB36-F27E-4CC1-8393-8D2097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402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F4CC-5EF8-4147-8A1F-16E504A6AD90}" type="datetimeFigureOut">
              <a:rPr lang="cs-CZ" smtClean="0"/>
              <a:t>10.07.2018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D86EB36-F27E-4CC1-8393-8D2097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3388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F4CC-5EF8-4147-8A1F-16E504A6AD90}" type="datetimeFigureOut">
              <a:rPr lang="cs-CZ" smtClean="0"/>
              <a:t>10.07.2018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D86EB36-F27E-4CC1-8393-8D2097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4430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F4CC-5EF8-4147-8A1F-16E504A6AD90}" type="datetimeFigureOut">
              <a:rPr lang="cs-CZ" smtClean="0"/>
              <a:t>10.07.2018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EB36-F27E-4CC1-8393-8D2097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8740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F4CC-5EF8-4147-8A1F-16E504A6AD90}" type="datetimeFigureOut">
              <a:rPr lang="cs-CZ" smtClean="0"/>
              <a:t>10.07.2018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EB36-F27E-4CC1-8393-8D2097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21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F4CC-5EF8-4147-8A1F-16E504A6AD90}" type="datetimeFigureOut">
              <a:rPr lang="cs-CZ" smtClean="0"/>
              <a:t>10.07.2018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6EB36-F27E-4CC1-8393-8D2097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2609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F4CC-5EF8-4147-8A1F-16E504A6AD90}" type="datetimeFigureOut">
              <a:rPr lang="cs-CZ" smtClean="0"/>
              <a:t>10.07.2018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D86EB36-F27E-4CC1-8393-8D2097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8636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04"/>
            <a:ext cx="1952272" cy="6853049"/>
            <a:chOff x="6627813" y="195650"/>
            <a:chExt cx="1952625" cy="5678101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65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0F4CC-5EF8-4147-8A1F-16E504A6AD90}" type="datetimeFigureOut">
              <a:rPr lang="cs-CZ" smtClean="0"/>
              <a:t>10.07.2018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D86EB36-F27E-4CC1-8393-8D2097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718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2 - kopie.JPG">
            <a:extLst>
              <a:ext uri="{FF2B5EF4-FFF2-40B4-BE49-F238E27FC236}">
                <a16:creationId xmlns:a16="http://schemas.microsoft.com/office/drawing/2014/main" id="{7884BA0B-8BE9-4EE8-B214-88A3F00AD2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 t="13006" b="3130"/>
          <a:stretch/>
        </p:blipFill>
        <p:spPr>
          <a:xfrm>
            <a:off x="0" y="0"/>
            <a:ext cx="9144000" cy="557178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A608CA78-969C-4745-90A2-4763D6E65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5589240"/>
            <a:ext cx="9108504" cy="148883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800" dirty="0">
                <a:latin typeface="Algerian" panose="04020705040A02060702" pitchFamily="82" charset="0"/>
              </a:rPr>
              <a:t>Tak to je naše Vysočanská pouť. Zase o něco více krámků, snad i lidí. Ale tak to má na vesnické pouti být. Skončila mše svatá a občané vybírají dárky.</a:t>
            </a:r>
          </a:p>
        </p:txBody>
      </p:sp>
    </p:spTree>
    <p:extLst>
      <p:ext uri="{BB962C8B-B14F-4D97-AF65-F5344CB8AC3E}">
        <p14:creationId xmlns:p14="http://schemas.microsoft.com/office/powerpoint/2010/main" val="4263228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sndAc>
          <p:stSnd>
            <p:snd r:embed="rId2" name="Dobrá hudba st.wav"/>
          </p:stSnd>
        </p:sndAc>
      </p:transition>
    </mc:Choice>
    <mc:Fallback>
      <p:transition spd="slow" advTm="6000">
        <p:sndAc>
          <p:stSnd>
            <p:snd r:embed="rId2" name="Dobrá hudba s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1.JPG">
            <a:extLst>
              <a:ext uri="{FF2B5EF4-FFF2-40B4-BE49-F238E27FC236}">
                <a16:creationId xmlns:a16="http://schemas.microsoft.com/office/drawing/2014/main" id="{DF5775E9-8C69-48D2-9C0C-2C9A0B727C84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8012"/>
            <a:ext cx="9144000" cy="683998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4266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6 - kopie.JPG">
            <a:extLst>
              <a:ext uri="{FF2B5EF4-FFF2-40B4-BE49-F238E27FC236}">
                <a16:creationId xmlns:a16="http://schemas.microsoft.com/office/drawing/2014/main" id="{6E804168-CB2D-41C0-A452-9409D6E8DCCA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36512" y="0"/>
            <a:ext cx="9144000" cy="663420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0007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3B3188-9FBB-4EB7-983D-B5A119204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20CB9F2-FA91-4035-81A6-8A9B28FB3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33.JPG">
            <a:extLst>
              <a:ext uri="{FF2B5EF4-FFF2-40B4-BE49-F238E27FC236}">
                <a16:creationId xmlns:a16="http://schemas.microsoft.com/office/drawing/2014/main" id="{EA234740-E951-434C-AE72-6D3258C94F7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783" y="131788"/>
            <a:ext cx="9144000" cy="645157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81716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193E89-D648-40BB-896E-68574813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symbol pro obsah 9">
            <a:extLst>
              <a:ext uri="{FF2B5EF4-FFF2-40B4-BE49-F238E27FC236}">
                <a16:creationId xmlns:a16="http://schemas.microsoft.com/office/drawing/2014/main" id="{F0D015B4-4E04-4912-98C4-5CC69C20F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Zástupný symbol pro obsah 4" descr="Obsah obrázku obloha, exteriér, země, loďka&#10;&#10;Popis vygenerován s velmi vysokou mírou spolehlivosti">
            <a:extLst>
              <a:ext uri="{FF2B5EF4-FFF2-40B4-BE49-F238E27FC236}">
                <a16:creationId xmlns:a16="http://schemas.microsoft.com/office/drawing/2014/main" id="{D0B65406-4DE9-40B3-826D-C9B9F4AE70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08504" cy="676433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1212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CA7325-C6A4-4BF1-81A3-4A31E531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B178A3-A5E6-480F-B0D2-C43FC35D5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obloha, tráva, exteriér, lidé&#10;&#10;Popis vygenerován s velmi vysokou mírou spolehlivosti">
            <a:extLst>
              <a:ext uri="{FF2B5EF4-FFF2-40B4-BE49-F238E27FC236}">
                <a16:creationId xmlns:a16="http://schemas.microsoft.com/office/drawing/2014/main" id="{FAF3B3D4-7D91-44CA-BDDD-7976E84CB4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6223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C9CC0C-A7A3-4346-9D73-EE5FD4D65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DD797F3-F27F-4E67-A994-71E34BF96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obloha, exteriér, silnice, osoba&#10;&#10;Popis vygenerován s velmi vysokou mírou spolehlivosti">
            <a:extLst>
              <a:ext uri="{FF2B5EF4-FFF2-40B4-BE49-F238E27FC236}">
                <a16:creationId xmlns:a16="http://schemas.microsoft.com/office/drawing/2014/main" id="{8A44662B-4E93-41D0-B979-3BCD0B9C18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8086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01FF26-DCFD-4683-8961-85638A476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AED26A-B560-4C93-B6D5-846F9A856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32.JPG">
            <a:extLst>
              <a:ext uri="{FF2B5EF4-FFF2-40B4-BE49-F238E27FC236}">
                <a16:creationId xmlns:a16="http://schemas.microsoft.com/office/drawing/2014/main" id="{B9932566-9DCF-463B-B25E-711E6FBBBD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 t="10550"/>
          <a:stretch/>
        </p:blipFill>
        <p:spPr>
          <a:xfrm>
            <a:off x="0" y="0"/>
            <a:ext cx="9120248" cy="674136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1067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000"/>
    </mc:Choice>
    <mc:Fallback>
      <p:transition advTm="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 - kopie.JPG">
            <a:extLst>
              <a:ext uri="{FF2B5EF4-FFF2-40B4-BE49-F238E27FC236}">
                <a16:creationId xmlns:a16="http://schemas.microsoft.com/office/drawing/2014/main" id="{E0C1A94E-D848-4A9A-AA88-E9945F28BE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 b="10900"/>
          <a:stretch/>
        </p:blipFill>
        <p:spPr>
          <a:xfrm>
            <a:off x="19731" y="0"/>
            <a:ext cx="9144000" cy="602128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144E5FFB-EE38-4E5B-9F2B-08B024DEE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1" y="5877272"/>
            <a:ext cx="9272251" cy="1064866"/>
          </a:xfrm>
        </p:spPr>
        <p:txBody>
          <a:bodyPr>
            <a:normAutofit/>
          </a:bodyPr>
          <a:lstStyle/>
          <a:p>
            <a:pPr algn="ctr"/>
            <a:r>
              <a:rPr lang="cs-CZ" sz="2800" dirty="0">
                <a:latin typeface="Algerian" panose="04020705040A02060702" pitchFamily="82" charset="0"/>
              </a:rPr>
              <a:t>Tak jsem si chtěl dát pivečko, ale musel jsem jít bohužel domů. Volal mne můj inhalátor</a:t>
            </a:r>
          </a:p>
        </p:txBody>
      </p:sp>
    </p:spTree>
    <p:extLst>
      <p:ext uri="{BB962C8B-B14F-4D97-AF65-F5344CB8AC3E}">
        <p14:creationId xmlns:p14="http://schemas.microsoft.com/office/powerpoint/2010/main" val="774711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1 - kopie (2).JPG">
            <a:extLst>
              <a:ext uri="{FF2B5EF4-FFF2-40B4-BE49-F238E27FC236}">
                <a16:creationId xmlns:a16="http://schemas.microsoft.com/office/drawing/2014/main" id="{8CB7F26E-6EA1-4BD2-A323-61DAED611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 t="4018"/>
          <a:stretch/>
        </p:blipFill>
        <p:spPr>
          <a:xfrm>
            <a:off x="0" y="0"/>
            <a:ext cx="9144000" cy="622573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2BFD17E8-1BD7-4C06-9190-34D294006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6233890"/>
            <a:ext cx="8677432" cy="996280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lgerian" panose="04020705040A02060702" pitchFamily="82" charset="0"/>
              </a:rPr>
              <a:t>Tentokrát jsou zaplněné pouze lavice</a:t>
            </a:r>
          </a:p>
        </p:txBody>
      </p:sp>
    </p:spTree>
    <p:extLst>
      <p:ext uri="{BB962C8B-B14F-4D97-AF65-F5344CB8AC3E}">
        <p14:creationId xmlns:p14="http://schemas.microsoft.com/office/powerpoint/2010/main" val="3489764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4 - kopie.JPG">
            <a:extLst>
              <a:ext uri="{FF2B5EF4-FFF2-40B4-BE49-F238E27FC236}">
                <a16:creationId xmlns:a16="http://schemas.microsoft.com/office/drawing/2014/main" id="{ABABD75F-8F74-453B-A780-E5C2D3DABE12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73" y="-99392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5370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6 - kopie.JPG">
            <a:extLst>
              <a:ext uri="{FF2B5EF4-FFF2-40B4-BE49-F238E27FC236}">
                <a16:creationId xmlns:a16="http://schemas.microsoft.com/office/drawing/2014/main" id="{D7EB0573-2D5C-4288-B851-35B908CE3E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 t="4095"/>
          <a:stretch/>
        </p:blipFill>
        <p:spPr>
          <a:xfrm>
            <a:off x="0" y="0"/>
            <a:ext cx="9144000" cy="610391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C67F1D92-2D69-4B96-991C-FFC25E19B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65304"/>
            <a:ext cx="8892480" cy="77683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latin typeface="Algerian" panose="04020705040A02060702" pitchFamily="82" charset="0"/>
              </a:rPr>
              <a:t>Kamarád </a:t>
            </a:r>
            <a:r>
              <a:rPr lang="cs-CZ" dirty="0" err="1">
                <a:latin typeface="Algerian" panose="04020705040A02060702" pitchFamily="82" charset="0"/>
              </a:rPr>
              <a:t>Staňa</a:t>
            </a:r>
            <a:r>
              <a:rPr lang="cs-CZ" dirty="0">
                <a:latin typeface="Algerian" panose="04020705040A02060702" pitchFamily="82" charset="0"/>
              </a:rPr>
              <a:t> asi dá přednost mariáši</a:t>
            </a:r>
          </a:p>
        </p:txBody>
      </p:sp>
    </p:spTree>
    <p:extLst>
      <p:ext uri="{BB962C8B-B14F-4D97-AF65-F5344CB8AC3E}">
        <p14:creationId xmlns:p14="http://schemas.microsoft.com/office/powerpoint/2010/main" val="1957877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8 - kopie.JPG">
            <a:extLst>
              <a:ext uri="{FF2B5EF4-FFF2-40B4-BE49-F238E27FC236}">
                <a16:creationId xmlns:a16="http://schemas.microsoft.com/office/drawing/2014/main" id="{D21E3377-115C-4E45-AA8F-7E1D19974B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 b="8982"/>
          <a:stretch/>
        </p:blipFill>
        <p:spPr>
          <a:xfrm>
            <a:off x="32547" y="-4689"/>
            <a:ext cx="9136185" cy="686268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006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5 - kopie.JPG">
            <a:extLst>
              <a:ext uri="{FF2B5EF4-FFF2-40B4-BE49-F238E27FC236}">
                <a16:creationId xmlns:a16="http://schemas.microsoft.com/office/drawing/2014/main" id="{0C39A7DF-6290-4D26-B03A-285C9A3BC8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 t="7954" b="3847"/>
          <a:stretch/>
        </p:blipFill>
        <p:spPr>
          <a:xfrm>
            <a:off x="0" y="28854"/>
            <a:ext cx="9175996" cy="682914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19726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3 - kopie.JPG">
            <a:extLst>
              <a:ext uri="{FF2B5EF4-FFF2-40B4-BE49-F238E27FC236}">
                <a16:creationId xmlns:a16="http://schemas.microsoft.com/office/drawing/2014/main" id="{E983B1F4-5C8F-407B-BC29-C8D0EDAEC0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 t="22846" b="23046"/>
          <a:stretch/>
        </p:blipFill>
        <p:spPr>
          <a:xfrm>
            <a:off x="0" y="0"/>
            <a:ext cx="9144000" cy="32403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Obrázek 2" descr="27.JPG">
            <a:extLst>
              <a:ext uri="{FF2B5EF4-FFF2-40B4-BE49-F238E27FC236}">
                <a16:creationId xmlns:a16="http://schemas.microsoft.com/office/drawing/2014/main" id="{2EBEF23D-6184-4049-9802-DFDC603A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 t="7334" b="15207"/>
          <a:stretch/>
        </p:blipFill>
        <p:spPr>
          <a:xfrm>
            <a:off x="0" y="3284256"/>
            <a:ext cx="9144000" cy="352839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20048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7 - kopie.JPG">
            <a:extLst>
              <a:ext uri="{FF2B5EF4-FFF2-40B4-BE49-F238E27FC236}">
                <a16:creationId xmlns:a16="http://schemas.microsoft.com/office/drawing/2014/main" id="{6D2CB342-E3AB-4DBB-AD90-4815E95211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 t="8313" b="14636"/>
          <a:stretch/>
        </p:blipFill>
        <p:spPr>
          <a:xfrm>
            <a:off x="0" y="-87426"/>
            <a:ext cx="9144000" cy="350975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Obrázek 3" descr="34.JPG">
            <a:extLst>
              <a:ext uri="{FF2B5EF4-FFF2-40B4-BE49-F238E27FC236}">
                <a16:creationId xmlns:a16="http://schemas.microsoft.com/office/drawing/2014/main" id="{8634F1CF-7191-4003-A460-A6728ADC6B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 t="20621" b="7810"/>
          <a:stretch/>
        </p:blipFill>
        <p:spPr>
          <a:xfrm>
            <a:off x="0" y="2708920"/>
            <a:ext cx="9144000" cy="424847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14278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0.JPG">
            <a:extLst>
              <a:ext uri="{FF2B5EF4-FFF2-40B4-BE49-F238E27FC236}">
                <a16:creationId xmlns:a16="http://schemas.microsoft.com/office/drawing/2014/main" id="{89B497C0-15FD-4D52-8C80-880085AF65B2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8608" y="6164"/>
            <a:ext cx="9115392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58514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113</TotalTime>
  <Words>63</Words>
  <Application>Microsoft Office PowerPoint</Application>
  <PresentationFormat>Předvádění na obrazovce (4:3)</PresentationFormat>
  <Paragraphs>4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Algerian</vt:lpstr>
      <vt:lpstr>Arial</vt:lpstr>
      <vt:lpstr>Century Gothic</vt:lpstr>
      <vt:lpstr>Wingdings 3</vt:lpstr>
      <vt:lpstr>Stébla</vt:lpstr>
      <vt:lpstr>Tak to je naše Vysočanská pouť. Zase o něco více krámků, snad i lidí. Ale tak to má na vesnické pouti být. Skončila mše svatá a občané vybírají dárky.</vt:lpstr>
      <vt:lpstr>Tentokrát jsou zaplněné pouze lavice</vt:lpstr>
      <vt:lpstr>Prezentace aplikace PowerPoint</vt:lpstr>
      <vt:lpstr>Kamarád Staňa asi dá přednost mariáši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Tak jsem si chtěl dát pivečko, ale musel jsem jít bohužel domů. Volal mne můj inhalátor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Jirušek</dc:creator>
  <cp:lastModifiedBy>Jirušek</cp:lastModifiedBy>
  <cp:revision>13</cp:revision>
  <dcterms:created xsi:type="dcterms:W3CDTF">2018-07-08T14:06:21Z</dcterms:created>
  <dcterms:modified xsi:type="dcterms:W3CDTF">2018-07-10T19:59:57Z</dcterms:modified>
</cp:coreProperties>
</file>