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94" r:id="rId2"/>
    <p:sldId id="258" r:id="rId3"/>
    <p:sldId id="257" r:id="rId4"/>
    <p:sldId id="259" r:id="rId5"/>
    <p:sldId id="260" r:id="rId6"/>
    <p:sldId id="261" r:id="rId7"/>
    <p:sldId id="262" r:id="rId8"/>
    <p:sldId id="265" r:id="rId9"/>
    <p:sldId id="264" r:id="rId10"/>
    <p:sldId id="263" r:id="rId11"/>
    <p:sldId id="266" r:id="rId12"/>
    <p:sldId id="273" r:id="rId13"/>
    <p:sldId id="272" r:id="rId14"/>
    <p:sldId id="271" r:id="rId15"/>
    <p:sldId id="270" r:id="rId16"/>
    <p:sldId id="269" r:id="rId17"/>
    <p:sldId id="268" r:id="rId18"/>
    <p:sldId id="267" r:id="rId19"/>
    <p:sldId id="274" r:id="rId20"/>
    <p:sldId id="285" r:id="rId21"/>
    <p:sldId id="284" r:id="rId22"/>
    <p:sldId id="283" r:id="rId23"/>
    <p:sldId id="282" r:id="rId24"/>
    <p:sldId id="281" r:id="rId25"/>
    <p:sldId id="280" r:id="rId26"/>
    <p:sldId id="279" r:id="rId27"/>
    <p:sldId id="278" r:id="rId28"/>
    <p:sldId id="277" r:id="rId29"/>
    <p:sldId id="276" r:id="rId30"/>
    <p:sldId id="275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3D3"/>
    <a:srgbClr val="FAF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25" autoAdjust="0"/>
  </p:normalViewPr>
  <p:slideViewPr>
    <p:cSldViewPr>
      <p:cViewPr varScale="1">
        <p:scale>
          <a:sx n="100" d="100"/>
          <a:sy n="100" d="100"/>
        </p:scale>
        <p:origin x="18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9205DF-4376-4E46-8AAD-F7DFBBBE4E4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473BD85-2729-4BB6-B211-B80F23E62C7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C226E-995E-4A7B-8993-5DBEDC6037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1CCDD-62FD-40CB-B3F9-B4B770D6CD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EB3DD-FB42-44DF-A683-D36B1AEA63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A656A-800A-49AB-9DAB-0711FEF760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AA1D5-9966-4580-BF9A-D20F33D771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CECBE-AD2F-4C2A-8607-7F287E16AD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BD785-7FA7-413D-807D-CC9795F4A8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D0DE0-DF5B-45BE-BC97-3D98326306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0C951-9C46-4FEC-A237-EB22734C1A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A11D5-C86C-4942-BD1E-8BD8F8924A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5FFE1-DC5E-4AF3-A9E2-ECF7B64B20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FFC000">
                <a:lumMod val="92000"/>
                <a:lumOff val="8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4F10352-8463-456E-942A-AE8D88119D1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v 17.JPG"/>
          <p:cNvPicPr>
            <a:picLocks noChangeAspect="1"/>
          </p:cNvPicPr>
          <p:nvPr/>
        </p:nvPicPr>
        <p:blipFill rotWithShape="1">
          <a:blip r:embed="rId3" cstate="screen"/>
          <a:srcRect l="313" t="-278" r="18854" b="16944"/>
          <a:stretch/>
        </p:blipFill>
        <p:spPr>
          <a:xfrm>
            <a:off x="0" y="-9526"/>
            <a:ext cx="9067800" cy="685799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Obrázek 2" descr="Obsah obrázku tráva, exteriér, osoba, muž&#10;&#10;Popis byl vytvořen automaticky">
            <a:extLst>
              <a:ext uri="{FF2B5EF4-FFF2-40B4-BE49-F238E27FC236}">
                <a16:creationId xmlns:a16="http://schemas.microsoft.com/office/drawing/2014/main" id="{924CAF98-BE81-428E-8EA7-D051D4BDD0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8" r="5522"/>
          <a:stretch/>
        </p:blipFill>
        <p:spPr>
          <a:xfrm>
            <a:off x="3581400" y="-9526"/>
            <a:ext cx="4495800" cy="6419850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ransition advTm="3000">
    <p:sndAc>
      <p:stSnd>
        <p:snd r:embed="rId2" name="Max Greger - Donauwelle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ráva, exteriér, budova, pastviny&#10;&#10;Popis byl vytvořen automaticky">
            <a:extLst>
              <a:ext uri="{FF2B5EF4-FFF2-40B4-BE49-F238E27FC236}">
                <a16:creationId xmlns:a16="http://schemas.microsoft.com/office/drawing/2014/main" id="{EDD9B18B-5ED6-4D60-8A9F-3C58B72029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58674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11137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exteriér, budova, vlak, dům&#10;&#10;Popis byl vytvořen automaticky">
            <a:extLst>
              <a:ext uri="{FF2B5EF4-FFF2-40B4-BE49-F238E27FC236}">
                <a16:creationId xmlns:a16="http://schemas.microsoft.com/office/drawing/2014/main" id="{AD0B977F-BE3E-4D76-A911-DE05A8B389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512"/>
            <a:ext cx="9144000" cy="627697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888263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budova, dům, vlak&#10;&#10;Popis byl vytvořen automaticky">
            <a:extLst>
              <a:ext uri="{FF2B5EF4-FFF2-40B4-BE49-F238E27FC236}">
                <a16:creationId xmlns:a16="http://schemas.microsoft.com/office/drawing/2014/main" id="{FC9DF5A5-A7EB-481B-9AE4-BFCD9917A0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" y="9525"/>
            <a:ext cx="9144000" cy="631507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44653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9C6E8B-F9F5-408C-97D5-06F9B153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943599"/>
            <a:ext cx="8229600" cy="923925"/>
          </a:xfrm>
        </p:spPr>
        <p:txBody>
          <a:bodyPr/>
          <a:lstStyle/>
          <a:p>
            <a:r>
              <a:rPr lang="cs-CZ" sz="2400" dirty="0">
                <a:latin typeface="Algerian" panose="04020705040A02060702" pitchFamily="82" charset="0"/>
              </a:rPr>
              <a:t>Občané pracovití, všude spousta dřeva. Asi bude tuhá zima</a:t>
            </a:r>
          </a:p>
        </p:txBody>
      </p:sp>
      <p:pic>
        <p:nvPicPr>
          <p:cNvPr id="3" name="Obrázek 2" descr="Obsah obrázku exteriér, budova, dům, obytné&#10;&#10;Popis byl vytvořen automaticky">
            <a:extLst>
              <a:ext uri="{FF2B5EF4-FFF2-40B4-BE49-F238E27FC236}">
                <a16:creationId xmlns:a16="http://schemas.microsoft.com/office/drawing/2014/main" id="{472AFB27-514A-4717-B115-F1F6D48A4E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304800"/>
            <a:ext cx="8420100" cy="5468593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94338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dům, budova, tráva&#10;&#10;Popis byl vytvořen automaticky">
            <a:extLst>
              <a:ext uri="{FF2B5EF4-FFF2-40B4-BE49-F238E27FC236}">
                <a16:creationId xmlns:a16="http://schemas.microsoft.com/office/drawing/2014/main" id="{663B3DE9-4030-4BDF-8AA0-979F9830F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/>
          <a:stretch/>
        </p:blipFill>
        <p:spPr>
          <a:xfrm>
            <a:off x="76200" y="0"/>
            <a:ext cx="9124950" cy="681963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80896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dům, budova, tráva&#10;&#10;Popis byl vytvořen automaticky">
            <a:extLst>
              <a:ext uri="{FF2B5EF4-FFF2-40B4-BE49-F238E27FC236}">
                <a16:creationId xmlns:a16="http://schemas.microsoft.com/office/drawing/2014/main" id="{875CCB53-A623-4BE4-AAD7-938C2E24DE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/>
          <a:stretch/>
        </p:blipFill>
        <p:spPr>
          <a:xfrm>
            <a:off x="-51551" y="-76200"/>
            <a:ext cx="9233651" cy="69342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873419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rostlina, strom, tráva&#10;&#10;Popis byl vytvořen automaticky">
            <a:extLst>
              <a:ext uri="{FF2B5EF4-FFF2-40B4-BE49-F238E27FC236}">
                <a16:creationId xmlns:a16="http://schemas.microsoft.com/office/drawing/2014/main" id="{6CA4FBD9-52BA-4B56-B1B4-BAFA57922E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63"/>
            <a:ext cx="9144000" cy="627307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21051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dům, budova, tráva&#10;&#10;Popis byl vytvořen automaticky">
            <a:extLst>
              <a:ext uri="{FF2B5EF4-FFF2-40B4-BE49-F238E27FC236}">
                <a16:creationId xmlns:a16="http://schemas.microsoft.com/office/drawing/2014/main" id="{44802F5A-85C8-4421-A182-4927809D67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3246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27409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budova, dům, hodiny&#10;&#10;Popis byl vytvořen automaticky">
            <a:extLst>
              <a:ext uri="{FF2B5EF4-FFF2-40B4-BE49-F238E27FC236}">
                <a16:creationId xmlns:a16="http://schemas.microsoft.com/office/drawing/2014/main" id="{2283333A-5E0E-414D-89DC-ECC4044C8F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089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85195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exteriér, budova, dům, hodiny&#10;&#10;Popis byl vytvořen automaticky">
            <a:extLst>
              <a:ext uri="{FF2B5EF4-FFF2-40B4-BE49-F238E27FC236}">
                <a16:creationId xmlns:a16="http://schemas.microsoft.com/office/drawing/2014/main" id="{EB6C4BCB-CA01-4939-88A5-1522BDA803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0"/>
            <a:ext cx="9144000" cy="581383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86546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06CDE9-35AF-4EBC-AB5F-3B437F440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r>
              <a:rPr lang="cs-CZ" sz="2400" dirty="0">
                <a:latin typeface="Algerian" panose="04020705040A02060702" pitchFamily="82" charset="0"/>
              </a:rPr>
              <a:t>Chci Vám nabídnout několik pohledů na náš krásný </a:t>
            </a:r>
            <a:r>
              <a:rPr lang="cs-CZ" sz="2400" dirty="0" err="1">
                <a:latin typeface="Algerian" panose="04020705040A02060702" pitchFamily="82" charset="0"/>
              </a:rPr>
              <a:t>Molenburk</a:t>
            </a:r>
            <a:r>
              <a:rPr lang="cs-CZ" sz="2400" dirty="0">
                <a:latin typeface="Algerian" panose="04020705040A02060702" pitchFamily="82" charset="0"/>
              </a:rPr>
              <a:t>. Je to jen jedna část </a:t>
            </a:r>
            <a:r>
              <a:rPr lang="cs-CZ" sz="2400" dirty="0" err="1">
                <a:latin typeface="Algerian" panose="04020705040A02060702" pitchFamily="82" charset="0"/>
              </a:rPr>
              <a:t>Molenburku</a:t>
            </a:r>
            <a:r>
              <a:rPr lang="cs-CZ" sz="2400" dirty="0">
                <a:latin typeface="Algerian" panose="04020705040A02060702" pitchFamily="82" charset="0"/>
              </a:rPr>
              <a:t>, pohledem z domku pana Lukáška</a:t>
            </a:r>
          </a:p>
        </p:txBody>
      </p:sp>
      <p:pic>
        <p:nvPicPr>
          <p:cNvPr id="4" name="Obrázek 3" descr="Obsah obrázku budova, vlak, tráva, stopa&#10;&#10;Popis byl vytvořen automaticky">
            <a:extLst>
              <a:ext uri="{FF2B5EF4-FFF2-40B4-BE49-F238E27FC236}">
                <a16:creationId xmlns:a16="http://schemas.microsoft.com/office/drawing/2014/main" id="{D3FFE7B8-918C-4891-B7D6-28C455F8C6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2"/>
          <a:stretch/>
        </p:blipFill>
        <p:spPr>
          <a:xfrm>
            <a:off x="0" y="47625"/>
            <a:ext cx="9144000" cy="564832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1766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03DC42-F38C-447F-8B39-34BEFE30C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667539"/>
            <a:ext cx="8229600" cy="1143000"/>
          </a:xfrm>
        </p:spPr>
        <p:txBody>
          <a:bodyPr/>
          <a:lstStyle/>
          <a:p>
            <a:r>
              <a:rPr lang="cs-CZ" sz="3200" dirty="0">
                <a:latin typeface="Algerian" panose="04020705040A02060702" pitchFamily="82" charset="0"/>
              </a:rPr>
              <a:t>Ještě nám něco z krásných lesů zbylo</a:t>
            </a:r>
          </a:p>
        </p:txBody>
      </p:sp>
      <p:pic>
        <p:nvPicPr>
          <p:cNvPr id="4" name="Obrázek 3" descr="Obsah obrázku exteriér, dům, budova, malé&#10;&#10;Popis byl vytvořen automaticky">
            <a:extLst>
              <a:ext uri="{FF2B5EF4-FFF2-40B4-BE49-F238E27FC236}">
                <a16:creationId xmlns:a16="http://schemas.microsoft.com/office/drawing/2014/main" id="{FF916198-74BD-41E3-B576-A9FE6F7366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8663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20575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6D4ABB-5525-464B-9F09-79064EA65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715000"/>
            <a:ext cx="8229600" cy="1143000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Radost pohledět na </a:t>
            </a:r>
            <a:r>
              <a:rPr lang="cs-CZ" sz="2800" dirty="0" err="1">
                <a:latin typeface="Algerian" panose="04020705040A02060702" pitchFamily="82" charset="0"/>
              </a:rPr>
              <a:t>Molenburk</a:t>
            </a:r>
            <a:r>
              <a:rPr lang="cs-CZ" sz="2800" dirty="0">
                <a:latin typeface="Algerian" panose="04020705040A02060702" pitchFamily="82" charset="0"/>
              </a:rPr>
              <a:t> v zeleni</a:t>
            </a:r>
          </a:p>
        </p:txBody>
      </p:sp>
      <p:pic>
        <p:nvPicPr>
          <p:cNvPr id="3" name="Obrázek 2" descr="Obsah obrázku exteriér, hodiny, budova, dům&#10;&#10;Popis byl vytvořen automaticky">
            <a:extLst>
              <a:ext uri="{FF2B5EF4-FFF2-40B4-BE49-F238E27FC236}">
                <a16:creationId xmlns:a16="http://schemas.microsoft.com/office/drawing/2014/main" id="{F6F0BD0D-10AD-4648-B633-CDCC169EDA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8100"/>
            <a:ext cx="9144000" cy="596307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93273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ráva, exteriér, budova, dům&#10;&#10;Popis byl vytvořen automaticky">
            <a:extLst>
              <a:ext uri="{FF2B5EF4-FFF2-40B4-BE49-F238E27FC236}">
                <a16:creationId xmlns:a16="http://schemas.microsoft.com/office/drawing/2014/main" id="{EFFAF520-C83D-4C58-AE2A-DE09E59C9E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78305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D85F93-BB69-4BFE-8DBD-4FF24DCA1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400" y="5791200"/>
            <a:ext cx="8229600" cy="1143000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Pohled k Nivě měřící stanice</a:t>
            </a:r>
          </a:p>
        </p:txBody>
      </p:sp>
      <p:pic>
        <p:nvPicPr>
          <p:cNvPr id="3" name="Obrázek 2" descr="Obsah obrázku tráva, exteriér, pole, vlak&#10;&#10;Popis byl vytvořen automaticky">
            <a:extLst>
              <a:ext uri="{FF2B5EF4-FFF2-40B4-BE49-F238E27FC236}">
                <a16:creationId xmlns:a16="http://schemas.microsoft.com/office/drawing/2014/main" id="{D48F5DD4-1B3B-4C7D-BB90-1704E87745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" y="0"/>
            <a:ext cx="9144000" cy="558215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29345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D6783B-682B-4AC8-8A11-AED656C24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3156"/>
            <a:ext cx="8229600" cy="1143000"/>
          </a:xfrm>
        </p:spPr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hodiny, budova, dům&#10;&#10;Popis byl vytvořen automaticky">
            <a:extLst>
              <a:ext uri="{FF2B5EF4-FFF2-40B4-BE49-F238E27FC236}">
                <a16:creationId xmlns:a16="http://schemas.microsoft.com/office/drawing/2014/main" id="{93F05A9A-7D1D-4F99-9B8B-1B3A3FB4A5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4800"/>
            <a:ext cx="9144000" cy="694994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8560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budova, hodiny, dům&#10;&#10;Popis byl vytvořen automaticky">
            <a:extLst>
              <a:ext uri="{FF2B5EF4-FFF2-40B4-BE49-F238E27FC236}">
                <a16:creationId xmlns:a16="http://schemas.microsoft.com/office/drawing/2014/main" id="{934A0978-B11C-42CE-98DC-41FDB62718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50"/>
            <a:ext cx="9144000" cy="683895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08265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dům, exteriér, budova, tráva&#10;&#10;Popis byl vytvořen automaticky">
            <a:extLst>
              <a:ext uri="{FF2B5EF4-FFF2-40B4-BE49-F238E27FC236}">
                <a16:creationId xmlns:a16="http://schemas.microsoft.com/office/drawing/2014/main" id="{FFCAC6AD-B535-48D9-95A3-BAFB3EA43D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"/>
            <a:ext cx="9144000" cy="66294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7720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AD4F99-458B-4F54-A2FB-95E1D39FA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371600"/>
          </a:xfrm>
        </p:spPr>
        <p:txBody>
          <a:bodyPr/>
          <a:lstStyle/>
          <a:p>
            <a:r>
              <a:rPr lang="cs-CZ" sz="3200" dirty="0">
                <a:latin typeface="Algerian" panose="04020705040A02060702" pitchFamily="82" charset="0"/>
              </a:rPr>
              <a:t>U „Pírků“ mají pěkné venkovní posezení</a:t>
            </a:r>
          </a:p>
        </p:txBody>
      </p:sp>
      <p:pic>
        <p:nvPicPr>
          <p:cNvPr id="3" name="Obrázek 2" descr="Obsah obrázku exteriér, tráva, stůl, budova&#10;&#10;Popis byl vytvořen automaticky">
            <a:extLst>
              <a:ext uri="{FF2B5EF4-FFF2-40B4-BE49-F238E27FC236}">
                <a16:creationId xmlns:a16="http://schemas.microsoft.com/office/drawing/2014/main" id="{22AB3CF6-6C24-4B9B-BF3C-2FEB378497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00"/>
          <a:stretch/>
        </p:blipFill>
        <p:spPr>
          <a:xfrm>
            <a:off x="0" y="-76200"/>
            <a:ext cx="9144000" cy="61722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35642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CA1A4B-C351-409C-AA36-E5F96468B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638800"/>
            <a:ext cx="8915400" cy="1143000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Máme ve vesnici většinou krásně opravené domky</a:t>
            </a:r>
          </a:p>
        </p:txBody>
      </p:sp>
      <p:pic>
        <p:nvPicPr>
          <p:cNvPr id="3" name="Obrázek 2" descr="Obsah obrázku exteriér, dům, budova, červená&#10;&#10;Popis byl vytvořen automaticky">
            <a:extLst>
              <a:ext uri="{FF2B5EF4-FFF2-40B4-BE49-F238E27FC236}">
                <a16:creationId xmlns:a16="http://schemas.microsoft.com/office/drawing/2014/main" id="{8D1E8963-3EB8-40E6-BD24-195833DA43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5324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19108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tráva, strom, zelená&#10;&#10;Popis byl vytvořen automaticky">
            <a:extLst>
              <a:ext uri="{FF2B5EF4-FFF2-40B4-BE49-F238E27FC236}">
                <a16:creationId xmlns:a16="http://schemas.microsoft.com/office/drawing/2014/main" id="{B901D753-85FA-46B6-94D7-791CE2AA71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42437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09133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5F4F172-3742-4F57-890B-FC9A9431C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638800"/>
            <a:ext cx="8229600" cy="1143000"/>
          </a:xfrm>
        </p:spPr>
        <p:txBody>
          <a:bodyPr/>
          <a:lstStyle/>
          <a:p>
            <a:endParaRPr lang="cs-CZ"/>
          </a:p>
        </p:txBody>
      </p:sp>
      <p:pic>
        <p:nvPicPr>
          <p:cNvPr id="6" name="Obrázek 5" descr="Obsah obrázku exteriér, dům, budova, malé&#10;&#10;Popis byl vytvořen automaticky">
            <a:extLst>
              <a:ext uri="{FF2B5EF4-FFF2-40B4-BE49-F238E27FC236}">
                <a16:creationId xmlns:a16="http://schemas.microsoft.com/office/drawing/2014/main" id="{208D27CF-C899-4748-AB89-A4F11D86A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46"/>
          <a:stretch/>
        </p:blipFill>
        <p:spPr>
          <a:xfrm>
            <a:off x="5237" y="-28575"/>
            <a:ext cx="9110187" cy="672465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08AD1F-FB0A-46A2-B179-C4227DC44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91200"/>
            <a:ext cx="8229600" cy="1219200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Tak doufám, že se vám to alespoň trochu líbilo. Hodně zdraví přeje Antonín.</a:t>
            </a:r>
          </a:p>
        </p:txBody>
      </p:sp>
      <p:pic>
        <p:nvPicPr>
          <p:cNvPr id="3" name="Obrázek 2" descr="Obsah obrázku tráva, exteriér, budova, staré&#10;&#10;Popis byl vytvořen automaticky">
            <a:extLst>
              <a:ext uri="{FF2B5EF4-FFF2-40B4-BE49-F238E27FC236}">
                <a16:creationId xmlns:a16="http://schemas.microsoft.com/office/drawing/2014/main" id="{EDFCFF37-7EE9-44DA-A3A3-2B8EAFE8B4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69"/>
          <a:stretch/>
        </p:blipFill>
        <p:spPr>
          <a:xfrm>
            <a:off x="76200" y="1"/>
            <a:ext cx="9144000" cy="59436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81425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stůl, tráva, budova&#10;&#10;Popis byl vytvořen automaticky">
            <a:extLst>
              <a:ext uri="{FF2B5EF4-FFF2-40B4-BE49-F238E27FC236}">
                <a16:creationId xmlns:a16="http://schemas.microsoft.com/office/drawing/2014/main" id="{26A52FA7-18D1-47CD-B697-F7FD7BAFA1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3688"/>
            <a:ext cx="9144000" cy="62484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83271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budova, střecha, stůl&#10;&#10;Popis byl vytvořen automaticky">
            <a:extLst>
              <a:ext uri="{FF2B5EF4-FFF2-40B4-BE49-F238E27FC236}">
                <a16:creationId xmlns:a16="http://schemas.microsoft.com/office/drawing/2014/main" id="{A9D3D81F-CA58-4803-B1A2-71B3BCDA9E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" y="76200"/>
            <a:ext cx="9144000" cy="67056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9517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9F4DA0-3DE5-4850-A3A1-A97DBE1BA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 descr="Obsah obrázku exteriér, budova, dům, stůl&#10;&#10;Popis byl vytvořen automaticky">
            <a:extLst>
              <a:ext uri="{FF2B5EF4-FFF2-40B4-BE49-F238E27FC236}">
                <a16:creationId xmlns:a16="http://schemas.microsoft.com/office/drawing/2014/main" id="{6AF8E976-DE57-4133-8D67-9EBE0108B9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/>
          <a:stretch/>
        </p:blipFill>
        <p:spPr>
          <a:xfrm>
            <a:off x="1" y="0"/>
            <a:ext cx="9134474" cy="705465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68756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0CB2AB-81A9-4822-8877-7A575C81A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00" y="5780253"/>
            <a:ext cx="8229600" cy="1143000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Stále se staví něco nového k rekreaci</a:t>
            </a:r>
          </a:p>
        </p:txBody>
      </p:sp>
      <p:pic>
        <p:nvPicPr>
          <p:cNvPr id="4" name="Obrázek 3" descr="Obsah obrázku tráva, exteriér, budova, stůl&#10;&#10;Popis byl vytvořen automaticky">
            <a:extLst>
              <a:ext uri="{FF2B5EF4-FFF2-40B4-BE49-F238E27FC236}">
                <a16:creationId xmlns:a16="http://schemas.microsoft.com/office/drawing/2014/main" id="{BCF13A2A-50AD-41E9-9D0A-FC25735D6A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4550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42839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8B94BD-D00D-41C1-AA5E-13EEA5E7E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638800"/>
            <a:ext cx="8229600" cy="1143000"/>
          </a:xfrm>
        </p:spPr>
        <p:txBody>
          <a:bodyPr/>
          <a:lstStyle/>
          <a:p>
            <a:endParaRPr lang="cs-CZ"/>
          </a:p>
        </p:txBody>
      </p:sp>
      <p:pic>
        <p:nvPicPr>
          <p:cNvPr id="3" name="Obrázek 2" descr="Obsah obrázku tráva, exteriér, dům, budova&#10;&#10;Popis byl vytvořen automaticky">
            <a:extLst>
              <a:ext uri="{FF2B5EF4-FFF2-40B4-BE49-F238E27FC236}">
                <a16:creationId xmlns:a16="http://schemas.microsoft.com/office/drawing/2014/main" id="{3A67F76C-1A85-4FE2-914E-DF4A1975DA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75"/>
            <a:ext cx="9144000" cy="606051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6153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tráva, budova, dům&#10;&#10;Popis byl vytvořen automaticky">
            <a:extLst>
              <a:ext uri="{FF2B5EF4-FFF2-40B4-BE49-F238E27FC236}">
                <a16:creationId xmlns:a16="http://schemas.microsoft.com/office/drawing/2014/main" id="{B8EB4932-7D29-4C52-9690-EC412076A3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81000"/>
            <a:ext cx="9144000" cy="577654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74394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</Words>
  <Application>Microsoft Office PowerPoint</Application>
  <PresentationFormat>Předvádění na obrazovce (4:3)</PresentationFormat>
  <Paragraphs>9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3" baseType="lpstr">
      <vt:lpstr>Algerian</vt:lpstr>
      <vt:lpstr>Arial</vt:lpstr>
      <vt:lpstr>Default Design</vt:lpstr>
      <vt:lpstr>Prezentace aplikace PowerPoint</vt:lpstr>
      <vt:lpstr>Chci Vám nabídnout několik pohledů na náš krásný Molenburk. Je to jen jedna část Molenburku, pohledem z domku pana Lukáška</vt:lpstr>
      <vt:lpstr>Prezentace aplikace PowerPoint</vt:lpstr>
      <vt:lpstr>Prezentace aplikace PowerPoint</vt:lpstr>
      <vt:lpstr>Prezentace aplikace PowerPoint</vt:lpstr>
      <vt:lpstr>Prezentace aplikace PowerPoint</vt:lpstr>
      <vt:lpstr>Stále se staví něco nového k rekreaci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Občané pracovití, všude spousta dřeva. Asi bude tuhá zima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Ještě nám něco z krásných lesů zbylo</vt:lpstr>
      <vt:lpstr>Radost pohledět na Molenburk v zeleni</vt:lpstr>
      <vt:lpstr>Prezentace aplikace PowerPoint</vt:lpstr>
      <vt:lpstr>Pohled k Nivě měřící stanice</vt:lpstr>
      <vt:lpstr>Prezentace aplikace PowerPoint</vt:lpstr>
      <vt:lpstr>Prezentace aplikace PowerPoint</vt:lpstr>
      <vt:lpstr>Prezentace aplikace PowerPoint</vt:lpstr>
      <vt:lpstr>U „Pírků“ mají pěkné venkovní posezení</vt:lpstr>
      <vt:lpstr>Máme ve vesnici většinou krásně opravené domky</vt:lpstr>
      <vt:lpstr>Prezentace aplikace PowerPoint</vt:lpstr>
      <vt:lpstr>Tak doufám, že se vám to alespoň trochu líbilo. Hodně zdraví přeje Antonín.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Permission to this presentation is  currently restricted. This presentation can  be opened by Microsoft Office 11 Beta  or a viewer. For more information,  go to http://office.microsoft.com/viewer.</dc:title>
  <dc:creator/>
  <cp:lastModifiedBy/>
  <cp:revision>83</cp:revision>
  <dcterms:created xsi:type="dcterms:W3CDTF">2004-11-02T00:56:24Z</dcterms:created>
  <dcterms:modified xsi:type="dcterms:W3CDTF">2020-06-10T16:41:16Z</dcterms:modified>
</cp:coreProperties>
</file>