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4" r:id="rId2"/>
    <p:sldId id="268" r:id="rId3"/>
    <p:sldId id="258" r:id="rId4"/>
    <p:sldId id="265" r:id="rId5"/>
    <p:sldId id="271" r:id="rId6"/>
    <p:sldId id="270" r:id="rId7"/>
    <p:sldId id="269" r:id="rId8"/>
    <p:sldId id="267" r:id="rId9"/>
    <p:sldId id="272" r:id="rId10"/>
    <p:sldId id="263" r:id="rId11"/>
    <p:sldId id="262" r:id="rId12"/>
    <p:sldId id="261" r:id="rId13"/>
    <p:sldId id="256" r:id="rId14"/>
    <p:sldId id="259" r:id="rId15"/>
    <p:sldId id="274" r:id="rId16"/>
    <p:sldId id="276" r:id="rId17"/>
    <p:sldId id="279" r:id="rId18"/>
    <p:sldId id="278" r:id="rId19"/>
    <p:sldId id="277" r:id="rId20"/>
    <p:sldId id="280" r:id="rId21"/>
    <p:sldId id="273" r:id="rId22"/>
    <p:sldId id="289" r:id="rId23"/>
    <p:sldId id="287" r:id="rId24"/>
    <p:sldId id="286" r:id="rId25"/>
    <p:sldId id="285" r:id="rId26"/>
    <p:sldId id="284" r:id="rId27"/>
    <p:sldId id="283" r:id="rId28"/>
    <p:sldId id="282" r:id="rId29"/>
    <p:sldId id="281" r:id="rId30"/>
    <p:sldId id="288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3D3"/>
    <a:srgbClr val="FAF8E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5" autoAdjust="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9205DF-4376-4E46-8AAD-F7DFBBBE4E4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473BD85-2729-4BB6-B211-B80F23E62C7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C226E-995E-4A7B-8993-5DBEDC6037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8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1CCDD-62FD-40CB-B3F9-B4B770D6CD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8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EB3DD-FB42-44DF-A683-D36B1AEA63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8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A656A-800A-49AB-9DAB-0711FEF760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8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AA1D5-9966-4580-BF9A-D20F33D771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8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CECBE-AD2F-4C2A-8607-7F287E16AD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8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BD785-7FA7-413D-807D-CC9795F4A8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8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D0DE0-DF5B-45BE-BC97-3D98326306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8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0C951-9C46-4FEC-A237-EB22734C1A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8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A11D5-C86C-4942-BD1E-8BD8F8924A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8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5FFE1-DC5E-4AF3-A9E2-ECF7B64B20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8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4F10352-8463-456E-942A-AE8D88119D1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800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 descr="40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1177527" y="1600200"/>
            <a:ext cx="6788945" cy="4525963"/>
          </a:xfrm>
          <a:prstGeom prst="rect">
            <a:avLst/>
          </a:prstGeom>
        </p:spPr>
      </p:pic>
      <p:pic>
        <p:nvPicPr>
          <p:cNvPr id="6" name="Obrázek 5" descr="3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679876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sndAc>
      <p:stSnd>
        <p:snd r:embed="rId2" name="Royal Philharmonic Orchestra - Angel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4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90113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43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36380" cy="67056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46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44000" cy="298379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Obrázek 4" descr="47.JPG"/>
          <p:cNvPicPr>
            <a:picLocks noChangeAspect="1"/>
          </p:cNvPicPr>
          <p:nvPr/>
        </p:nvPicPr>
        <p:blipFill>
          <a:blip r:embed="rId4" cstate="screen">
            <a:lum bright="-10000" contrast="20000"/>
          </a:blip>
          <a:srcRect/>
          <a:stretch>
            <a:fillRect/>
          </a:stretch>
        </p:blipFill>
        <p:spPr>
          <a:xfrm>
            <a:off x="0" y="3048000"/>
            <a:ext cx="9144000" cy="3810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>
    <p:sndAc>
      <p:stSnd>
        <p:snd r:embed="rId2" name="Kenny G - Unchained Melody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50.JPG"/>
          <p:cNvPicPr>
            <a:picLocks noChangeAspect="1"/>
          </p:cNvPicPr>
          <p:nvPr/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Obrázek 4" descr="49.JPG"/>
          <p:cNvPicPr>
            <a:picLocks noChangeAspect="1"/>
          </p:cNvPicPr>
          <p:nvPr/>
        </p:nvPicPr>
        <p:blipFill>
          <a:blip r:embed="rId3" cstate="screen">
            <a:lum contrast="10000"/>
          </a:blip>
          <a:srcRect/>
          <a:stretch>
            <a:fillRect/>
          </a:stretch>
        </p:blipFill>
        <p:spPr>
          <a:xfrm>
            <a:off x="0" y="3810000"/>
            <a:ext cx="9144000" cy="304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48.JPG"/>
          <p:cNvPicPr>
            <a:picLocks noChangeAspect="1"/>
          </p:cNvPicPr>
          <p:nvPr/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>
          <a:xfrm>
            <a:off x="0" y="0"/>
            <a:ext cx="9220200" cy="67056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79 - kopie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77 - kopie - kopie.JPG"/>
          <p:cNvPicPr>
            <a:picLocks noChangeAspect="1"/>
          </p:cNvPicPr>
          <p:nvPr/>
        </p:nvPicPr>
        <p:blipFill>
          <a:blip r:embed="rId2" cstate="screen">
            <a:lum bright="10000" contrast="20000"/>
          </a:blip>
          <a:stretch>
            <a:fillRect/>
          </a:stretch>
        </p:blipFill>
        <p:spPr>
          <a:xfrm>
            <a:off x="0" y="-152400"/>
            <a:ext cx="9028906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72 - kopie - kopie.JPG"/>
          <p:cNvPicPr>
            <a:picLocks noChangeAspect="1"/>
          </p:cNvPicPr>
          <p:nvPr/>
        </p:nvPicPr>
        <p:blipFill>
          <a:blip r:embed="rId2" cstate="screen">
            <a:lum contrast="10000"/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75 - kopie - kopie.JPG"/>
          <p:cNvPicPr>
            <a:picLocks noChangeAspect="1"/>
          </p:cNvPicPr>
          <p:nvPr/>
        </p:nvPicPr>
        <p:blipFill>
          <a:blip r:embed="rId2" cstate="screen">
            <a:lum contrast="20000"/>
          </a:blip>
          <a:stretch>
            <a:fillRect/>
          </a:stretch>
        </p:blipFill>
        <p:spPr>
          <a:xfrm>
            <a:off x="0" y="28161"/>
            <a:ext cx="9144000" cy="6829839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76 - kopie - kopie.JPG"/>
          <p:cNvPicPr>
            <a:picLocks noChangeAspect="1"/>
          </p:cNvPicPr>
          <p:nvPr/>
        </p:nvPicPr>
        <p:blipFill>
          <a:blip r:embed="rId2" cstate="screen">
            <a:lum contrast="20000"/>
          </a:blip>
          <a:stretch>
            <a:fillRect/>
          </a:stretch>
        </p:blipFill>
        <p:spPr>
          <a:xfrm>
            <a:off x="0" y="0"/>
            <a:ext cx="9013031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71 - kopie - kopie.JPG"/>
          <p:cNvPicPr>
            <a:picLocks noChangeAspect="1"/>
          </p:cNvPicPr>
          <p:nvPr/>
        </p:nvPicPr>
        <p:blipFill>
          <a:blip r:embed="rId2" cstate="screen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49 - kopie (2) - kopie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  <p:pic>
        <p:nvPicPr>
          <p:cNvPr id="5" name="Obrázek 4" descr="50 - kopie (2) - kopie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0000" y="53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60 - kopie (2) - kopie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70236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62 - kopie (2) - kopie.JPG"/>
          <p:cNvPicPr>
            <a:picLocks noChangeAspect="1"/>
          </p:cNvPicPr>
          <p:nvPr/>
        </p:nvPicPr>
        <p:blipFill>
          <a:blip r:embed="rId2" cstate="screen">
            <a:lum contrast="10000"/>
          </a:blip>
          <a:srcRect r="8333"/>
          <a:stretch>
            <a:fillRect/>
          </a:stretch>
        </p:blipFill>
        <p:spPr>
          <a:xfrm>
            <a:off x="0" y="0"/>
            <a:ext cx="9220200" cy="67056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63 - kopie (2) - kopie.JPG"/>
          <p:cNvPicPr>
            <a:picLocks noChangeAspect="1"/>
          </p:cNvPicPr>
          <p:nvPr/>
        </p:nvPicPr>
        <p:blipFill>
          <a:blip r:embed="rId2" cstate="screen"/>
          <a:srcRect r="6667"/>
          <a:stretch>
            <a:fillRect/>
          </a:stretch>
        </p:blipFill>
        <p:spPr>
          <a:xfrm>
            <a:off x="0" y="0"/>
            <a:ext cx="9144000" cy="694257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65 - kopie - kopie.JPG"/>
          <p:cNvPicPr>
            <a:picLocks noChangeAspect="1"/>
          </p:cNvPicPr>
          <p:nvPr/>
        </p:nvPicPr>
        <p:blipFill>
          <a:blip r:embed="rId2" cstate="screen"/>
          <a:srcRect r="10833"/>
          <a:stretch>
            <a:fillRect/>
          </a:stretch>
        </p:blipFill>
        <p:spPr>
          <a:xfrm>
            <a:off x="-1" y="0"/>
            <a:ext cx="9172575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66 - kopie - kopie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01176"/>
            <a:ext cx="9144000" cy="675682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67 - kopie - kopie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36063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68 - kopie - kopie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3812" y="0"/>
            <a:ext cx="9120188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69 - kopie - kopie.JPG"/>
          <p:cNvPicPr>
            <a:picLocks noChangeAspect="1"/>
          </p:cNvPicPr>
          <p:nvPr/>
        </p:nvPicPr>
        <p:blipFill>
          <a:blip r:embed="rId2" cstate="screen">
            <a:lum bright="10000" contrast="20000"/>
          </a:blip>
          <a:stretch>
            <a:fillRect/>
          </a:stretch>
        </p:blipFill>
        <p:spPr>
          <a:xfrm>
            <a:off x="0" y="-228600"/>
            <a:ext cx="9144000" cy="6740969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381000" y="5334000"/>
            <a:ext cx="8382000" cy="1524000"/>
          </a:xfrm>
        </p:spPr>
        <p:txBody>
          <a:bodyPr/>
          <a:lstStyle/>
          <a:p>
            <a:r>
              <a:rPr lang="cs-CZ" sz="2400" dirty="0" smtClean="0">
                <a:latin typeface="Script MT Bold" pitchFamily="66" charset="0"/>
              </a:rPr>
              <a:t>Tak jsem si zase udělal ,malou </a:t>
            </a:r>
            <a:r>
              <a:rPr lang="cs-CZ" sz="2400" dirty="0" smtClean="0">
                <a:latin typeface="Script MT Bold" pitchFamily="66" charset="0"/>
              </a:rPr>
              <a:t>projížďku, </a:t>
            </a:r>
            <a:r>
              <a:rPr lang="cs-CZ" sz="2400" dirty="0" smtClean="0">
                <a:latin typeface="Script MT Bold" pitchFamily="66" charset="0"/>
              </a:rPr>
              <a:t>opustil moji klidnou a pohodovou zahrádku, udělal pár fotografií z našich Vysočan a </a:t>
            </a:r>
            <a:r>
              <a:rPr lang="cs-CZ" sz="2400" dirty="0" smtClean="0">
                <a:latin typeface="Script MT Bold" pitchFamily="66" charset="0"/>
              </a:rPr>
              <a:t>okolí. Bylo na čase.</a:t>
            </a:r>
            <a:endParaRPr lang="cs-CZ" sz="2400" dirty="0">
              <a:latin typeface="Script MT Bold" pitchFamily="66" charset="0"/>
            </a:endParaRPr>
          </a:p>
        </p:txBody>
      </p:sp>
      <p:pic>
        <p:nvPicPr>
          <p:cNvPr id="5" name="Obrázek 4" descr="3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56388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61 - kopie (2) - kopie.JPG"/>
          <p:cNvPicPr>
            <a:picLocks noChangeAspect="1"/>
          </p:cNvPicPr>
          <p:nvPr/>
        </p:nvPicPr>
        <p:blipFill>
          <a:blip r:embed="rId2" cstate="screen">
            <a:lum contrast="10000"/>
          </a:blip>
          <a:srcRect l="9167"/>
          <a:stretch>
            <a:fillRect/>
          </a:stretch>
        </p:blipFill>
        <p:spPr>
          <a:xfrm>
            <a:off x="-200025" y="0"/>
            <a:ext cx="9344025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38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-1" y="0"/>
            <a:ext cx="9256395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majoránka a meduňka - kopie (2)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77000" y="228600"/>
            <a:ext cx="2286000" cy="5897563"/>
          </a:xfrm>
        </p:spPr>
        <p:txBody>
          <a:bodyPr/>
          <a:lstStyle/>
          <a:p>
            <a:pPr>
              <a:buNone/>
            </a:pPr>
            <a:endParaRPr lang="cs-CZ" dirty="0"/>
          </a:p>
        </p:txBody>
      </p:sp>
      <p:pic>
        <p:nvPicPr>
          <p:cNvPr id="4" name="Obrázek 3" descr="oregáno.JPG"/>
          <p:cNvPicPr>
            <a:picLocks noChangeAspect="1"/>
          </p:cNvPicPr>
          <p:nvPr/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>
          <a:xfrm>
            <a:off x="0" y="-15240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tymián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-152400"/>
            <a:ext cx="90678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IMG_943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81000" y="0"/>
            <a:ext cx="8229600" cy="6872140"/>
          </a:xfrm>
          <a:effectLst>
            <a:softEdge rad="317500"/>
          </a:effectLst>
        </p:spPr>
      </p:pic>
    </p:spTree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" y="5181600"/>
            <a:ext cx="8839200" cy="1676400"/>
          </a:xfrm>
        </p:spPr>
        <p:txBody>
          <a:bodyPr/>
          <a:lstStyle/>
          <a:p>
            <a:r>
              <a:rPr lang="cs-CZ" sz="2800" dirty="0" smtClean="0"/>
              <a:t> </a:t>
            </a:r>
            <a:r>
              <a:rPr lang="cs-CZ" sz="2800" dirty="0" smtClean="0">
                <a:latin typeface="Script MT Bold" pitchFamily="66" charset="0"/>
              </a:rPr>
              <a:t>Ostříhal k sušení moje bylinky, ošetřil a většinou zmrazil můj krásný květáček a dal jsem se na větší procházku</a:t>
            </a:r>
            <a:br>
              <a:rPr lang="cs-CZ" sz="2800" dirty="0" smtClean="0">
                <a:latin typeface="Script MT Bold" pitchFamily="66" charset="0"/>
              </a:rPr>
            </a:br>
            <a:endParaRPr lang="cs-CZ" sz="2800" dirty="0">
              <a:latin typeface="Script MT Bold" pitchFamily="66" charset="0"/>
            </a:endParaRPr>
          </a:p>
        </p:txBody>
      </p:sp>
      <p:pic>
        <p:nvPicPr>
          <p:cNvPr id="4" name="Obrázek 3" descr="kv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5064027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</Words>
  <Application>Microsoft Office PowerPoint</Application>
  <PresentationFormat>Předvádění na obrazovce (4:3)</PresentationFormat>
  <Paragraphs>2</Paragraphs>
  <Slides>30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1" baseType="lpstr">
      <vt:lpstr>Default Design</vt:lpstr>
      <vt:lpstr>Snímek 1</vt:lpstr>
      <vt:lpstr>Snímek 2</vt:lpstr>
      <vt:lpstr>Tak jsem si zase udělal ,malou projížďku, opustil moji klidnou a pohodovou zahrádku, udělal pár fotografií z našich Vysočan a okolí. Bylo na čase.</vt:lpstr>
      <vt:lpstr>Snímek 4</vt:lpstr>
      <vt:lpstr>Snímek 5</vt:lpstr>
      <vt:lpstr>Snímek 6</vt:lpstr>
      <vt:lpstr>Snímek 7</vt:lpstr>
      <vt:lpstr>Snímek 8</vt:lpstr>
      <vt:lpstr> Ostříhal k sušení moje bylinky, ošetřil a většinou zmrazil můj krásný květáček a dal jsem se na větší procházku 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Permission to this presentation is  currently restricted. This presentation can  be opened by Microsoft Office 11 Beta  or a viewer. For more information,  go to http://office.microsoft.com/viewer.</dc:title>
  <dc:creator/>
  <cp:lastModifiedBy/>
  <cp:revision>83</cp:revision>
  <dcterms:created xsi:type="dcterms:W3CDTF">2004-11-02T00:56:24Z</dcterms:created>
  <dcterms:modified xsi:type="dcterms:W3CDTF">2019-06-09T08:59:36Z</dcterms:modified>
</cp:coreProperties>
</file>