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6" r:id="rId6"/>
    <p:sldId id="268" r:id="rId7"/>
    <p:sldId id="269" r:id="rId8"/>
    <p:sldId id="289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90" r:id="rId22"/>
    <p:sldId id="291" r:id="rId23"/>
    <p:sldId id="292" r:id="rId24"/>
    <p:sldId id="293" r:id="rId25"/>
    <p:sldId id="296" r:id="rId26"/>
    <p:sldId id="297" r:id="rId27"/>
    <p:sldId id="294" r:id="rId28"/>
    <p:sldId id="286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4DCFE4-311F-4900-891B-567AF57ADAC0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4CBAE9-0B76-4C4F-9173-8BB20B036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679D35-3140-4B94-A453-B148B47FCA94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A604-9136-48B1-A78F-E88A1AA87FA9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CB12-AD9D-492B-8801-388D820FD6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F8E9-AF23-489A-BC56-14E4E40FBFD8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E531-2E11-4B24-8F4A-B3BC102095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2C69C-0192-45B2-9077-05136FCB95D8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6261-95C0-4DFA-857F-37B945A565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DD7B-2250-4595-9E68-ED021E0699DD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4FFC-3032-477B-A527-7A3E10EE35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4DEA-7E92-4E2B-A6A2-461D70C3C138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1237-ED13-4ADD-8EEA-9FE052EE89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2F64-1192-4A23-9537-B2D4D8A50D90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73D9-C01E-4A40-97D6-1D5BF64556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591B-B4C0-49E5-BCC2-B65A46B9298D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32E9D-A33E-4DB5-92F2-09EE3EF0D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7F0E-CA0D-4A68-BAE7-A06E80943F76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89A9-0BF5-4A88-A16F-0A590A589E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253B-5FF9-46D2-A412-245D745317FF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7990-1601-457E-A22F-F09D23AEE9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4C32-A1E8-47F5-9B0C-B8A9026419AE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A3C6-F004-46ED-A8F8-12027616C8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AA88-165B-4911-AA94-36ED70217F46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C967-38FA-4D14-BA5F-B95B515F5F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5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02726A-8863-4458-863D-439609514A63}" type="datetimeFigureOut">
              <a:rPr lang="cs-CZ"/>
              <a:pPr>
                <a:defRPr/>
              </a:pPr>
              <a:t>26.09.2017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7E3751-5CB5-47FA-966B-F789B66DF8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213"/>
            <a:ext cx="7772400" cy="1900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OSLAVY VÝROČÍ</a:t>
            </a:r>
            <a:br>
              <a:rPr lang="cs-CZ" dirty="0" smtClean="0"/>
            </a:br>
            <a:r>
              <a:rPr lang="cs-CZ" dirty="0" smtClean="0"/>
              <a:t>780 let</a:t>
            </a:r>
            <a:br>
              <a:rPr lang="cs-CZ" dirty="0" smtClean="0"/>
            </a:br>
            <a:r>
              <a:rPr lang="cs-CZ" dirty="0" smtClean="0"/>
              <a:t>1237-2017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Brno -</a:t>
            </a:r>
            <a:r>
              <a:rPr lang="cs-CZ" dirty="0" err="1" smtClean="0"/>
              <a:t>Bosonohy</a:t>
            </a:r>
            <a:r>
              <a:rPr lang="cs-CZ" dirty="0" smtClean="0"/>
              <a:t> - září 2017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-</a:t>
            </a:r>
            <a:endParaRPr lang="cs-CZ" dirty="0"/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Průvod krojovaných spolků za doprovodu hudby se vydal na průchodd městskou částí </a:t>
            </a:r>
          </a:p>
        </p:txBody>
      </p:sp>
      <p:pic>
        <p:nvPicPr>
          <p:cNvPr id="12291" name="Picture 2" descr="C:\Documents and Settings\o\Plocha\Nová složka (28)\DSC077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2450" y="1341438"/>
            <a:ext cx="8267700" cy="5256212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Pokračování průvodu</a:t>
            </a:r>
          </a:p>
        </p:txBody>
      </p:sp>
      <p:pic>
        <p:nvPicPr>
          <p:cNvPr id="13315" name="Picture 2" descr="C:\Documents and Settings\o\Plocha\DSC07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341438"/>
            <a:ext cx="8280400" cy="5256212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Pokračování průvodu</a:t>
            </a:r>
          </a:p>
        </p:txBody>
      </p:sp>
      <p:pic>
        <p:nvPicPr>
          <p:cNvPr id="14339" name="Picture 2" descr="C:\Documents and Settings\o\Plocha\Nová složka (28)\DSC07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280400" cy="5256213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Pokračování průvodu</a:t>
            </a:r>
          </a:p>
        </p:txBody>
      </p:sp>
      <p:pic>
        <p:nvPicPr>
          <p:cNvPr id="15363" name="Picture 2" descr="C:\Documents and Settings\o\Plocha\Nová složka (28)\DSC07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341438"/>
            <a:ext cx="8266113" cy="5256212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Pokračování průvodu</a:t>
            </a:r>
          </a:p>
        </p:txBody>
      </p:sp>
      <p:pic>
        <p:nvPicPr>
          <p:cNvPr id="16387" name="Picture 2" descr="C:\Documents and Settings\o\Plocha\Nová složka (28)\DSC07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84313"/>
            <a:ext cx="8353425" cy="5040312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Doprovodná hudba</a:t>
            </a:r>
          </a:p>
        </p:txBody>
      </p:sp>
      <p:pic>
        <p:nvPicPr>
          <p:cNvPr id="17411" name="Picture 2" descr="C:\Documents and Settings\o\Plocha\Nová složka (28)\DSC077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412875"/>
            <a:ext cx="8351838" cy="5184775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Pokračování průvodu</a:t>
            </a:r>
          </a:p>
        </p:txBody>
      </p:sp>
      <p:pic>
        <p:nvPicPr>
          <p:cNvPr id="18435" name="Picture 2" descr="C:\Documents and Settings\o\Plocha\Nová složka (28)\DSC07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412875"/>
            <a:ext cx="8207375" cy="5184775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pokračování průvodu</a:t>
            </a:r>
          </a:p>
        </p:txBody>
      </p:sp>
      <p:pic>
        <p:nvPicPr>
          <p:cNvPr id="19459" name="Picture 2" descr="C:\Documents and Settings\o\Plocha\Nová složka (28)\DSC077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353425" cy="5184775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 zastavení pod májí, u bosonožské Orlovny, průvod pokračoval po ulici Pražské na další zastavení</a:t>
            </a:r>
          </a:p>
        </p:txBody>
      </p:sp>
      <p:pic>
        <p:nvPicPr>
          <p:cNvPr id="20483" name="Picture 2" descr="C:\Documents and Settings\o\Plocha\Nová složka (28)\DSC07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412875"/>
            <a:ext cx="8424863" cy="5111750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Další zastavení bylo na ulici Hoštická před domem manželů Koudelkových</a:t>
            </a:r>
          </a:p>
        </p:txBody>
      </p:sp>
      <p:pic>
        <p:nvPicPr>
          <p:cNvPr id="21507" name="Picture 2" descr="C:\Documents and Settings\o\Plocha\Nová složka (28)\DSC07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353425" cy="5111750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Oslavy výročí 8až 10 září probíhaly v městské části </a:t>
            </a:r>
            <a:r>
              <a:rPr lang="cs-CZ" dirty="0" err="1" smtClean="0"/>
              <a:t>Bosonohy</a:t>
            </a:r>
            <a:r>
              <a:rPr lang="cs-CZ" dirty="0" smtClean="0"/>
              <a:t> na několika místech.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Hlavním dnem oslav byla sobota 9. na </a:t>
            </a:r>
            <a:r>
              <a:rPr lang="cs-CZ" dirty="0" err="1" smtClean="0"/>
              <a:t>Bosonožském</a:t>
            </a:r>
            <a:r>
              <a:rPr lang="cs-CZ" dirty="0" smtClean="0"/>
              <a:t> náměstí v jeho horní části u kaple svatého Floriána. Ve 13.oo hod. Starosta pan Miroslav Sojka měl uvítací projev a poté následovala mše svatá, kterou celebroval brněnský biskup Vojtěch </a:t>
            </a:r>
            <a:r>
              <a:rPr lang="cs-CZ" dirty="0" err="1" smtClean="0"/>
              <a:t>Cikrle</a:t>
            </a:r>
            <a:r>
              <a:rPr lang="cs-CZ" dirty="0" smtClean="0"/>
              <a:t>. Potom od kaple vyšel průvod krojovaných spolků městskou části </a:t>
            </a:r>
            <a:r>
              <a:rPr lang="cs-CZ" dirty="0" err="1" smtClean="0"/>
              <a:t>Bosonoh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Oslav se zúčastnilo mnoho občanů, hostů, rodáků a také významných osobností…   </a:t>
            </a:r>
            <a:endParaRPr lang="cs-CZ" dirty="0"/>
          </a:p>
        </p:txBody>
      </p:sp>
    </p:spTree>
  </p:cSld>
  <p:clrMapOvr>
    <a:masterClrMapping/>
  </p:clrMapOvr>
  <p:transition advTm="12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 tanci následovalo další zastavení….</a:t>
            </a:r>
          </a:p>
        </p:txBody>
      </p:sp>
      <p:pic>
        <p:nvPicPr>
          <p:cNvPr id="22531" name="Picture 2" descr="C:\Documents and Settings\o\Plocha\Nová složka (28)\DSC077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5625" y="1412875"/>
            <a:ext cx="8032750" cy="5184775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smtClean="0"/>
              <a:t>Následující fotografie pořídil Ing. Hostinský na dalším zastavení u Vodojemu</a:t>
            </a:r>
            <a:br>
              <a:rPr lang="cs-CZ" sz="2000" smtClean="0"/>
            </a:br>
            <a:r>
              <a:rPr lang="cs-CZ" sz="2000" smtClean="0"/>
              <a:t>stárky v bosonožských krojích</a:t>
            </a:r>
          </a:p>
        </p:txBody>
      </p:sp>
      <p:pic>
        <p:nvPicPr>
          <p:cNvPr id="23555" name="Picture 2" descr="C:\Users\PC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86013"/>
            <a:ext cx="8229600" cy="3346450"/>
          </a:xfrm>
          <a:noFill/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Sváteční kroje starších bosonožských žen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4580" name="Picture 2" descr="http://senior.mzf.cz/Fotky17/780vyroci/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8207375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Stárky v kyjovských krojích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353425" cy="4525963"/>
          </a:xfrm>
        </p:spPr>
        <p:txBody>
          <a:bodyPr/>
          <a:lstStyle/>
          <a:p>
            <a:r>
              <a:rPr lang="cs-CZ" smtClean="0"/>
              <a:t>.</a:t>
            </a:r>
          </a:p>
        </p:txBody>
      </p:sp>
      <p:pic>
        <p:nvPicPr>
          <p:cNvPr id="25604" name="Picture 2" descr="http://senior.mzf.cz/Fotky17/780vyroci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8064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Stárci v kyjovských krojích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..</a:t>
            </a:r>
          </a:p>
        </p:txBody>
      </p:sp>
      <p:pic>
        <p:nvPicPr>
          <p:cNvPr id="26628" name="Picture 2" descr="http://senior.mzf.cz/Fotky17/780vyroci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33600"/>
            <a:ext cx="8207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Stárci v kyjovských a bosonožských krojích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..</a:t>
            </a:r>
          </a:p>
        </p:txBody>
      </p:sp>
      <p:pic>
        <p:nvPicPr>
          <p:cNvPr id="27652" name="Picture 2" descr="http://senior.mzf.cz/Fotky17/780vyroci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874757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Bosonožský dorost v krojích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..</a:t>
            </a:r>
          </a:p>
        </p:txBody>
      </p:sp>
      <p:pic>
        <p:nvPicPr>
          <p:cNvPr id="28676" name="Picture 2" descr="http://senior.mzf.cz/Fotky17/780vyroci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72" y="2060575"/>
            <a:ext cx="8973482" cy="408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Krojovaní ůčastníci oslav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..</a:t>
            </a:r>
          </a:p>
        </p:txBody>
      </p:sp>
      <p:pic>
        <p:nvPicPr>
          <p:cNvPr id="29700" name="Picture 2" descr="http://senior.mzf.cz/Fotky17/780vyroci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336" y="1239286"/>
            <a:ext cx="8451506" cy="490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…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Po průchodu městskou části Bosony a dalšími zastaveními následoval odpočinek.</a:t>
            </a:r>
          </a:p>
          <a:p>
            <a:pPr eaLnBrk="1" hangingPunct="1"/>
            <a:r>
              <a:rPr lang="cs-CZ" dirty="0" smtClean="0"/>
              <a:t>Dále se konaly od 20.oo hod. taneční zábavy v Hostinci u </a:t>
            </a:r>
            <a:r>
              <a:rPr lang="cs-CZ" dirty="0" err="1" smtClean="0"/>
              <a:t>Čoupků</a:t>
            </a:r>
            <a:r>
              <a:rPr lang="cs-CZ" dirty="0" smtClean="0"/>
              <a:t> a také prostorách </a:t>
            </a:r>
            <a:r>
              <a:rPr lang="cs-CZ" dirty="0" smtClean="0"/>
              <a:t>učiliště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smtClean="0"/>
              <a:t>Fotografie pořídil- Vladimír Hudec  9.9. 2o17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ransition advTm="12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…</a:t>
            </a:r>
          </a:p>
        </p:txBody>
      </p:sp>
      <p:pic>
        <p:nvPicPr>
          <p:cNvPr id="5123" name="Picture 2" descr="C:\Documents and Settings\o\Plocha\OSLAVY VÝROČÍ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31913" y="115888"/>
            <a:ext cx="5256212" cy="6481762"/>
          </a:xfrm>
        </p:spPr>
      </p:pic>
    </p:spTree>
  </p:cSld>
  <p:clrMapOvr>
    <a:masterClrMapping/>
  </p:clrMapOvr>
  <p:transition advTm="12000">
    <p:wipe dir="r"/>
    <p:sndAc>
      <p:stSnd loop="1">
        <p:snd r:embed="rId2" name="6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sz="2400" smtClean="0"/>
              <a:t>Městská část, kde probíhaly oslavy výročí 780 let</a:t>
            </a:r>
          </a:p>
        </p:txBody>
      </p:sp>
      <p:pic>
        <p:nvPicPr>
          <p:cNvPr id="6147" name="Picture 2" descr="C:\Documents and Settings\o\Dokumenty\Obrázky\img3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8640763" cy="5689600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eaLnBrk="1" hangingPunct="1"/>
            <a:r>
              <a:rPr lang="cs-CZ" sz="2400" smtClean="0"/>
              <a:t>Projev starosty městské části Bosonoh, Pana Miroslava Sojky</a:t>
            </a:r>
            <a:br>
              <a:rPr lang="cs-CZ" sz="2400" smtClean="0"/>
            </a:br>
            <a:r>
              <a:rPr lang="cs-CZ" sz="2400" smtClean="0"/>
              <a:t>oděn v bosonožském kroji</a:t>
            </a:r>
          </a:p>
        </p:txBody>
      </p:sp>
      <p:pic>
        <p:nvPicPr>
          <p:cNvPr id="7171" name="Picture 2" descr="C:\Documents and Settings\o\Plocha\DSC07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4825" y="1412875"/>
            <a:ext cx="8134350" cy="5111750"/>
          </a:xfrm>
          <a:prstGeom prst="roundRect">
            <a:avLst/>
          </a:prstGeom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Mši celebroval Mons. ThLic. Vojtěch Cikrle-brněnský biskup</a:t>
            </a:r>
          </a:p>
        </p:txBody>
      </p:sp>
      <p:pic>
        <p:nvPicPr>
          <p:cNvPr id="8195" name="Picture 2" descr="C:\Documents and Settings\o\Plocha\Nová složka (28)\DSC076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353425" cy="5184775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Pohled na účastníky </a:t>
            </a:r>
          </a:p>
        </p:txBody>
      </p:sp>
      <p:pic>
        <p:nvPicPr>
          <p:cNvPr id="9219" name="Picture 2" descr="C:\Documents and Settings\o\Plocha\Nová složka (28)\DSC07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341438"/>
            <a:ext cx="8424863" cy="5183187"/>
          </a:xfrm>
          <a:prstGeom prst="roundRect">
            <a:avLst/>
          </a:prstGeom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smtClean="0"/>
              <a:t>Po ukončení mše bylo pořízeno společné FOTO</a:t>
            </a:r>
            <a:br>
              <a:rPr lang="cs-CZ" sz="2400" smtClean="0"/>
            </a:br>
            <a:r>
              <a:rPr lang="cs-CZ" sz="2400" smtClean="0"/>
              <a:t>potom následovalo řazení do průvodu</a:t>
            </a:r>
          </a:p>
        </p:txBody>
      </p:sp>
      <p:pic>
        <p:nvPicPr>
          <p:cNvPr id="10243" name="Picture 2" descr="C:\Users\PC\Desktop\ARA_5676 Oslavy výročí zaří 2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12875"/>
            <a:ext cx="8424862" cy="5329238"/>
          </a:xfrm>
          <a:noFill/>
        </p:spPr>
      </p:pic>
    </p:spTree>
  </p:cSld>
  <p:clrMapOvr>
    <a:masterClrMapping/>
  </p:clrMapOvr>
  <p:transition advTm="18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Řazení průvodu před základní Školou a Kaplí</a:t>
            </a:r>
            <a:br>
              <a:rPr lang="cs-CZ" sz="2400" smtClean="0"/>
            </a:br>
            <a:r>
              <a:rPr lang="cs-CZ" sz="2400" smtClean="0"/>
              <a:t>čelo průvodu</a:t>
            </a:r>
          </a:p>
        </p:txBody>
      </p:sp>
      <p:pic>
        <p:nvPicPr>
          <p:cNvPr id="11267" name="Picture 2" descr="C:\Documents and Settings\o\Plocha\DSC07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412875"/>
            <a:ext cx="8280400" cy="5111750"/>
          </a:xfrm>
        </p:spPr>
      </p:pic>
    </p:spTree>
  </p:cSld>
  <p:clrMapOvr>
    <a:masterClrMapping/>
  </p:clrMapOvr>
  <p:transition advTm="8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AVY VÝROČÍ 780 let-Bosonohy, září 2017,1. část-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OSLAVY VÝROČÍ 780 let-Bosonohy, září 2017,1. část-</Template>
  <TotalTime>16</TotalTime>
  <Words>276</Words>
  <Application>Microsoft Office PowerPoint</Application>
  <PresentationFormat>Předvádění na obrazovce (4:3)</PresentationFormat>
  <Paragraphs>46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Calibri</vt:lpstr>
      <vt:lpstr>Comic Sans MS</vt:lpstr>
      <vt:lpstr>Vivaldi</vt:lpstr>
      <vt:lpstr>Times New Roman</vt:lpstr>
      <vt:lpstr>Algerian</vt:lpstr>
      <vt:lpstr>OSLAVY VÝROČÍ 780 let-Bosonohy, září 2017,1. část-</vt:lpstr>
      <vt:lpstr>OSLAVY VÝROČÍ 780 let 1237-2017</vt:lpstr>
      <vt:lpstr>úvod</vt:lpstr>
      <vt:lpstr>…</vt:lpstr>
      <vt:lpstr>Městská část, kde probíhaly oslavy výročí 780 let</vt:lpstr>
      <vt:lpstr>Projev starosty městské části Bosonoh, Pana Miroslava Sojky oděn v bosonožském kroji</vt:lpstr>
      <vt:lpstr>Mši celebroval Mons. ThLic. Vojtěch Cikrle-brněnský biskup</vt:lpstr>
      <vt:lpstr>Pohled na účastníky </vt:lpstr>
      <vt:lpstr>Po ukončení mše bylo pořízeno společné FOTO potom následovalo řazení do průvodu</vt:lpstr>
      <vt:lpstr>Řazení průvodu před základní Školou a Kaplí čelo průvodu</vt:lpstr>
      <vt:lpstr>Průvod krojovaných spolků za doprovodu hudby se vydal na průchodd městskou částí </vt:lpstr>
      <vt:lpstr>Pokračování průvodu</vt:lpstr>
      <vt:lpstr>Pokračování průvodu</vt:lpstr>
      <vt:lpstr>Pokračování průvodu</vt:lpstr>
      <vt:lpstr>Pokračování průvodu</vt:lpstr>
      <vt:lpstr>Doprovodná hudba</vt:lpstr>
      <vt:lpstr>Pokračování průvodu</vt:lpstr>
      <vt:lpstr>pokračování průvodu</vt:lpstr>
      <vt:lpstr>Po zastavení pod májí, u bosonožské Orlovny, průvod pokračoval po ulici Pražské na další zastavení</vt:lpstr>
      <vt:lpstr>Další zastavení bylo na ulici Hoštická před domem manželů Koudelkových</vt:lpstr>
      <vt:lpstr>Po tanci následovalo další zastavení….</vt:lpstr>
      <vt:lpstr>Následující fotografie pořídil Ing. Hostinský na dalším zastavení u Vodojemu stárky v bosonožských krojích</vt:lpstr>
      <vt:lpstr>Sváteční kroje starších bosonožských žen</vt:lpstr>
      <vt:lpstr>Stárky v kyjovských krojích</vt:lpstr>
      <vt:lpstr>Stárci v kyjovských krojích</vt:lpstr>
      <vt:lpstr>Stárci v kyjovských a bosonožských krojích</vt:lpstr>
      <vt:lpstr>Bosonožský dorost v krojích</vt:lpstr>
      <vt:lpstr>Krojovaní ůčastníci oslav</vt:lpstr>
      <vt:lpstr>…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OSLAVY VÝROČÍ 780 let 1237-2017</dc:title>
  <dc:creator>HP</dc:creator>
  <cp:lastModifiedBy>HP</cp:lastModifiedBy>
  <cp:revision>2</cp:revision>
  <dcterms:created xsi:type="dcterms:W3CDTF">2017-09-26T08:01:20Z</dcterms:created>
  <dcterms:modified xsi:type="dcterms:W3CDTF">2017-09-26T08:17:33Z</dcterms:modified>
</cp:coreProperties>
</file>