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handoutMasterIdLst>
    <p:handoutMasterId r:id="rId24"/>
  </p:handoutMasterIdLst>
  <p:sldIdLst>
    <p:sldId id="307" r:id="rId2"/>
    <p:sldId id="288" r:id="rId3"/>
    <p:sldId id="257" r:id="rId4"/>
    <p:sldId id="262" r:id="rId5"/>
    <p:sldId id="270" r:id="rId6"/>
    <p:sldId id="276" r:id="rId7"/>
    <p:sldId id="267" r:id="rId8"/>
    <p:sldId id="275" r:id="rId9"/>
    <p:sldId id="308" r:id="rId10"/>
    <p:sldId id="274" r:id="rId11"/>
    <p:sldId id="273" r:id="rId12"/>
    <p:sldId id="286" r:id="rId13"/>
    <p:sldId id="285" r:id="rId14"/>
    <p:sldId id="283" r:id="rId15"/>
    <p:sldId id="278" r:id="rId16"/>
    <p:sldId id="279" r:id="rId17"/>
    <p:sldId id="280" r:id="rId18"/>
    <p:sldId id="282" r:id="rId19"/>
    <p:sldId id="258" r:id="rId20"/>
    <p:sldId id="259" r:id="rId21"/>
    <p:sldId id="260"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3D3"/>
    <a:srgbClr val="FAF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5" autoAdjust="0"/>
  </p:normalViewPr>
  <p:slideViewPr>
    <p:cSldViewPr>
      <p:cViewPr varScale="1">
        <p:scale>
          <a:sx n="104" d="100"/>
          <a:sy n="104" d="100"/>
        </p:scale>
        <p:origin x="174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49205DF-4376-4E46-8AAD-F7DFBBBE4E4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73BD85-2729-4BB6-B211-B80F23E62C7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473BD85-2729-4BB6-B211-B80F23E62C77}" type="slidenum">
              <a:rPr lang="en-US" smtClean="0"/>
              <a:pPr/>
              <a:t>1</a:t>
            </a:fld>
            <a:endParaRPr lang="en-US"/>
          </a:p>
        </p:txBody>
      </p:sp>
    </p:spTree>
    <p:extLst>
      <p:ext uri="{BB962C8B-B14F-4D97-AF65-F5344CB8AC3E}">
        <p14:creationId xmlns:p14="http://schemas.microsoft.com/office/powerpoint/2010/main" val="203863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6C226E-995E-4A7B-8993-5DBEDC60370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F8B1CCDD-62FD-40CB-B3F9-B4B770D6CDE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494EB3DD-FB42-44DF-A683-D36B1AEA633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AD6A656A-800A-49AB-9DAB-0711FEF7601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C99AA1D5-9966-4580-BF9A-D20F33D7717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vl1pPr>
          </a:lstStyle>
          <a:p>
            <a:endParaRPr lang="en-US"/>
          </a:p>
        </p:txBody>
      </p:sp>
      <p:sp>
        <p:nvSpPr>
          <p:cNvPr id="6" name="Zástupný symbol pro zápatí 5"/>
          <p:cNvSpPr>
            <a:spLocks noGrp="1"/>
          </p:cNvSpPr>
          <p:nvPr>
            <p:ph type="ftr" sz="quarter" idx="11"/>
          </p:nvPr>
        </p:nvSpPr>
        <p:spPr/>
        <p:txBody>
          <a:bodyPr/>
          <a:lstStyle>
            <a:lvl1pPr>
              <a:defRPr/>
            </a:lvl1pPr>
          </a:lstStyle>
          <a:p>
            <a:endParaRPr lang="en-US"/>
          </a:p>
        </p:txBody>
      </p:sp>
      <p:sp>
        <p:nvSpPr>
          <p:cNvPr id="7" name="Zástupný symbol pro číslo snímku 6"/>
          <p:cNvSpPr>
            <a:spLocks noGrp="1"/>
          </p:cNvSpPr>
          <p:nvPr>
            <p:ph type="sldNum" sz="quarter" idx="12"/>
          </p:nvPr>
        </p:nvSpPr>
        <p:spPr/>
        <p:txBody>
          <a:bodyPr/>
          <a:lstStyle>
            <a:lvl1pPr>
              <a:defRPr/>
            </a:lvl1pPr>
          </a:lstStyle>
          <a:p>
            <a:fld id="{AE1CECBE-AD2F-4C2A-8607-7F287E16AD9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vl1pPr>
          </a:lstStyle>
          <a:p>
            <a:endParaRPr lang="en-US"/>
          </a:p>
        </p:txBody>
      </p:sp>
      <p:sp>
        <p:nvSpPr>
          <p:cNvPr id="8" name="Zástupný symbol pro zápatí 7"/>
          <p:cNvSpPr>
            <a:spLocks noGrp="1"/>
          </p:cNvSpPr>
          <p:nvPr>
            <p:ph type="ftr" sz="quarter" idx="11"/>
          </p:nvPr>
        </p:nvSpPr>
        <p:spPr/>
        <p:txBody>
          <a:bodyPr/>
          <a:lstStyle>
            <a:lvl1pPr>
              <a:defRPr/>
            </a:lvl1pPr>
          </a:lstStyle>
          <a:p>
            <a:endParaRPr lang="en-US"/>
          </a:p>
        </p:txBody>
      </p:sp>
      <p:sp>
        <p:nvSpPr>
          <p:cNvPr id="9" name="Zástupný symbol pro číslo snímku 8"/>
          <p:cNvSpPr>
            <a:spLocks noGrp="1"/>
          </p:cNvSpPr>
          <p:nvPr>
            <p:ph type="sldNum" sz="quarter" idx="12"/>
          </p:nvPr>
        </p:nvSpPr>
        <p:spPr/>
        <p:txBody>
          <a:bodyPr/>
          <a:lstStyle>
            <a:lvl1pPr>
              <a:defRPr/>
            </a:lvl1pPr>
          </a:lstStyle>
          <a:p>
            <a:fld id="{680BD785-7FA7-413D-807D-CC9795F4A8D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vl1pPr>
          </a:lstStyle>
          <a:p>
            <a:endParaRPr lang="en-US"/>
          </a:p>
        </p:txBody>
      </p:sp>
      <p:sp>
        <p:nvSpPr>
          <p:cNvPr id="4" name="Zástupný symbol pro zápatí 3"/>
          <p:cNvSpPr>
            <a:spLocks noGrp="1"/>
          </p:cNvSpPr>
          <p:nvPr>
            <p:ph type="ftr" sz="quarter" idx="11"/>
          </p:nvPr>
        </p:nvSpPr>
        <p:spPr/>
        <p:txBody>
          <a:bodyPr/>
          <a:lstStyle>
            <a:lvl1pPr>
              <a:defRPr/>
            </a:lvl1pPr>
          </a:lstStyle>
          <a:p>
            <a:endParaRPr lang="en-US"/>
          </a:p>
        </p:txBody>
      </p:sp>
      <p:sp>
        <p:nvSpPr>
          <p:cNvPr id="5" name="Zástupný symbol pro číslo snímku 4"/>
          <p:cNvSpPr>
            <a:spLocks noGrp="1"/>
          </p:cNvSpPr>
          <p:nvPr>
            <p:ph type="sldNum" sz="quarter" idx="12"/>
          </p:nvPr>
        </p:nvSpPr>
        <p:spPr/>
        <p:txBody>
          <a:bodyPr/>
          <a:lstStyle>
            <a:lvl1pPr>
              <a:defRPr/>
            </a:lvl1pPr>
          </a:lstStyle>
          <a:p>
            <a:fld id="{61AD0DE0-DF5B-45BE-BC97-3D98326306B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en-US"/>
          </a:p>
        </p:txBody>
      </p:sp>
      <p:sp>
        <p:nvSpPr>
          <p:cNvPr id="3" name="Zástupný symbol pro zápatí 2"/>
          <p:cNvSpPr>
            <a:spLocks noGrp="1"/>
          </p:cNvSpPr>
          <p:nvPr>
            <p:ph type="ftr" sz="quarter" idx="11"/>
          </p:nvPr>
        </p:nvSpPr>
        <p:spPr/>
        <p:txBody>
          <a:bodyPr/>
          <a:lstStyle>
            <a:lvl1pPr>
              <a:defRPr/>
            </a:lvl1pPr>
          </a:lstStyle>
          <a:p>
            <a:endParaRPr lang="en-US"/>
          </a:p>
        </p:txBody>
      </p:sp>
      <p:sp>
        <p:nvSpPr>
          <p:cNvPr id="4" name="Zástupný symbol pro číslo snímku 3"/>
          <p:cNvSpPr>
            <a:spLocks noGrp="1"/>
          </p:cNvSpPr>
          <p:nvPr>
            <p:ph type="sldNum" sz="quarter" idx="12"/>
          </p:nvPr>
        </p:nvSpPr>
        <p:spPr/>
        <p:txBody>
          <a:bodyPr/>
          <a:lstStyle>
            <a:lvl1pPr>
              <a:defRPr/>
            </a:lvl1pPr>
          </a:lstStyle>
          <a:p>
            <a:fld id="{B970C951-9C46-4FEC-A237-EB22734C1AE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p>
        </p:txBody>
      </p:sp>
      <p:sp>
        <p:nvSpPr>
          <p:cNvPr id="6" name="Zástupný symbol pro zápatí 5"/>
          <p:cNvSpPr>
            <a:spLocks noGrp="1"/>
          </p:cNvSpPr>
          <p:nvPr>
            <p:ph type="ftr" sz="quarter" idx="11"/>
          </p:nvPr>
        </p:nvSpPr>
        <p:spPr/>
        <p:txBody>
          <a:bodyPr/>
          <a:lstStyle>
            <a:lvl1pPr>
              <a:defRPr/>
            </a:lvl1pPr>
          </a:lstStyle>
          <a:p>
            <a:endParaRPr lang="en-US"/>
          </a:p>
        </p:txBody>
      </p:sp>
      <p:sp>
        <p:nvSpPr>
          <p:cNvPr id="7" name="Zástupný symbol pro číslo snímku 6"/>
          <p:cNvSpPr>
            <a:spLocks noGrp="1"/>
          </p:cNvSpPr>
          <p:nvPr>
            <p:ph type="sldNum" sz="quarter" idx="12"/>
          </p:nvPr>
        </p:nvSpPr>
        <p:spPr/>
        <p:txBody>
          <a:bodyPr/>
          <a:lstStyle>
            <a:lvl1pPr>
              <a:defRPr/>
            </a:lvl1pPr>
          </a:lstStyle>
          <a:p>
            <a:fld id="{5D7A11D5-C86C-4942-BD1E-8BD8F8924A7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p>
        </p:txBody>
      </p:sp>
      <p:sp>
        <p:nvSpPr>
          <p:cNvPr id="6" name="Zástupný symbol pro zápatí 5"/>
          <p:cNvSpPr>
            <a:spLocks noGrp="1"/>
          </p:cNvSpPr>
          <p:nvPr>
            <p:ph type="ftr" sz="quarter" idx="11"/>
          </p:nvPr>
        </p:nvSpPr>
        <p:spPr/>
        <p:txBody>
          <a:bodyPr/>
          <a:lstStyle>
            <a:lvl1pPr>
              <a:defRPr/>
            </a:lvl1pPr>
          </a:lstStyle>
          <a:p>
            <a:endParaRPr lang="en-US"/>
          </a:p>
        </p:txBody>
      </p:sp>
      <p:sp>
        <p:nvSpPr>
          <p:cNvPr id="7" name="Zástupný symbol pro číslo snímku 6"/>
          <p:cNvSpPr>
            <a:spLocks noGrp="1"/>
          </p:cNvSpPr>
          <p:nvPr>
            <p:ph type="sldNum" sz="quarter" idx="12"/>
          </p:nvPr>
        </p:nvSpPr>
        <p:spPr/>
        <p:txBody>
          <a:bodyPr/>
          <a:lstStyle>
            <a:lvl1pPr>
              <a:defRPr/>
            </a:lvl1pPr>
          </a:lstStyle>
          <a:p>
            <a:fld id="{C595FFE1-DC5E-4AF3-A9E2-ECF7B64B20A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4F10352-8463-456E-942A-AE8D88119D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Obrázek 6" descr="picture6.gif">
            <a:extLst>
              <a:ext uri="{FF2B5EF4-FFF2-40B4-BE49-F238E27FC236}">
                <a16:creationId xmlns:a16="http://schemas.microsoft.com/office/drawing/2014/main" id="{132CE8EB-82C1-4226-9031-3F301D4746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461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Obrázek 6" descr="szilveszter_34.png">
            <a:extLst>
              <a:ext uri="{FF2B5EF4-FFF2-40B4-BE49-F238E27FC236}">
                <a16:creationId xmlns:a16="http://schemas.microsoft.com/office/drawing/2014/main" id="{B3BBC24A-A5A1-45BD-8445-ABC2BD62BE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0"/>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Obrázek 7" descr="kepalapok_28.png">
            <a:extLst>
              <a:ext uri="{FF2B5EF4-FFF2-40B4-BE49-F238E27FC236}">
                <a16:creationId xmlns:a16="http://schemas.microsoft.com/office/drawing/2014/main" id="{8F5FB32F-7BC9-4A84-A1DC-9B0260818A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321" y="3599530"/>
            <a:ext cx="2376488"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Obrázek 8" descr="9cv9fca52s7.gif">
            <a:extLst>
              <a:ext uri="{FF2B5EF4-FFF2-40B4-BE49-F238E27FC236}">
                <a16:creationId xmlns:a16="http://schemas.microsoft.com/office/drawing/2014/main" id="{1E3C5527-3884-4CF0-902C-FB6609B195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99798" y="4364182"/>
            <a:ext cx="2921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ovéPole 12">
            <a:extLst>
              <a:ext uri="{FF2B5EF4-FFF2-40B4-BE49-F238E27FC236}">
                <a16:creationId xmlns:a16="http://schemas.microsoft.com/office/drawing/2014/main" id="{3C46D496-7577-4722-B76F-EB5A526B22FD}"/>
              </a:ext>
            </a:extLst>
          </p:cNvPr>
          <p:cNvSpPr txBox="1">
            <a:spLocks noChangeArrowheads="1"/>
          </p:cNvSpPr>
          <p:nvPr/>
        </p:nvSpPr>
        <p:spPr bwMode="auto">
          <a:xfrm>
            <a:off x="3080544" y="1000078"/>
            <a:ext cx="292099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4800" b="1" dirty="0">
                <a:solidFill>
                  <a:srgbClr val="0000FF"/>
                </a:solidFill>
                <a:latin typeface="Harrington" panose="04040505050A02020702" pitchFamily="82" charset="0"/>
              </a:rPr>
              <a:t>Přeji krásné  a spokojené dny</a:t>
            </a:r>
          </a:p>
          <a:p>
            <a:pPr eaLnBrk="1" hangingPunct="1"/>
            <a:r>
              <a:rPr lang="cs-CZ" altLang="cs-CZ" sz="4800" dirty="0">
                <a:solidFill>
                  <a:srgbClr val="0000FF"/>
                </a:solidFill>
                <a:latin typeface="Harrington" panose="04040505050A02020702" pitchFamily="82" charset="0"/>
              </a:rPr>
              <a:t>  </a:t>
            </a:r>
          </a:p>
        </p:txBody>
      </p:sp>
    </p:spTree>
  </p:cSld>
  <p:clrMapOvr>
    <a:masterClrMapping/>
  </p:clrMapOvr>
  <p:transition spd="slow" advTm="5000">
    <p:fade/>
    <p:sndAc>
      <p:stSnd loop="1">
        <p:snd r:embed="rId3" name="Karel Svoboda   Jdi za tstm.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32B524-FBC8-41CF-8A61-3C85FABED357}"/>
              </a:ext>
            </a:extLst>
          </p:cNvPr>
          <p:cNvSpPr>
            <a:spLocks noGrp="1"/>
          </p:cNvSpPr>
          <p:nvPr>
            <p:ph type="title"/>
          </p:nvPr>
        </p:nvSpPr>
        <p:spPr>
          <a:xfrm>
            <a:off x="381000" y="5715000"/>
            <a:ext cx="8229600" cy="1143000"/>
          </a:xfrm>
        </p:spPr>
        <p:txBody>
          <a:bodyPr/>
          <a:lstStyle/>
          <a:p>
            <a:r>
              <a:rPr lang="cs-CZ" sz="2800" dirty="0">
                <a:latin typeface="Algerian" panose="04020705040A02060702" pitchFamily="82" charset="0"/>
              </a:rPr>
              <a:t>Z květáků, okurků mám radost. Již jsem dva okurky utrhl. Byly dobré.</a:t>
            </a:r>
          </a:p>
        </p:txBody>
      </p:sp>
      <p:pic>
        <p:nvPicPr>
          <p:cNvPr id="3" name="Obrázek 2" descr="Obsah obrázku exteriér, tráva, zelená, malé&#10;&#10;Popis byl vytvořen automaticky">
            <a:extLst>
              <a:ext uri="{FF2B5EF4-FFF2-40B4-BE49-F238E27FC236}">
                <a16:creationId xmlns:a16="http://schemas.microsoft.com/office/drawing/2014/main" id="{CD54136D-5735-4609-A6D0-FB1FF570B8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84" t="11111" r="-884" b="6633"/>
          <a:stretch/>
        </p:blipFill>
        <p:spPr>
          <a:xfrm>
            <a:off x="0" y="-25400"/>
            <a:ext cx="9144000" cy="5641109"/>
          </a:xfrm>
          <a:prstGeom prst="rect">
            <a:avLst/>
          </a:prstGeom>
          <a:effectLst>
            <a:softEdge rad="317500"/>
          </a:effectLst>
        </p:spPr>
      </p:pic>
    </p:spTree>
    <p:extLst>
      <p:ext uri="{BB962C8B-B14F-4D97-AF65-F5344CB8AC3E}">
        <p14:creationId xmlns:p14="http://schemas.microsoft.com/office/powerpoint/2010/main" val="384546329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C52427-96D3-4F44-AB2C-11F626FD5FF0}"/>
              </a:ext>
            </a:extLst>
          </p:cNvPr>
          <p:cNvSpPr>
            <a:spLocks noGrp="1"/>
          </p:cNvSpPr>
          <p:nvPr>
            <p:ph type="title"/>
          </p:nvPr>
        </p:nvSpPr>
        <p:spPr>
          <a:xfrm>
            <a:off x="304800" y="5638800"/>
            <a:ext cx="8229600" cy="1371600"/>
          </a:xfrm>
        </p:spPr>
        <p:txBody>
          <a:bodyPr/>
          <a:lstStyle/>
          <a:p>
            <a:r>
              <a:rPr lang="cs-CZ" sz="2800" dirty="0">
                <a:latin typeface="Algerian" panose="04020705040A02060702" pitchFamily="82" charset="0"/>
              </a:rPr>
              <a:t>Rajčata se mi hodně rozrostla, ale mám je stále pod kontrolou. Pěkně již kvetou</a:t>
            </a:r>
          </a:p>
        </p:txBody>
      </p:sp>
      <p:pic>
        <p:nvPicPr>
          <p:cNvPr id="3" name="Obrázek 2" descr="Obsah obrázku zelená, velké, strom, stůl&#10;&#10;Popis byl vytvořen automaticky">
            <a:extLst>
              <a:ext uri="{FF2B5EF4-FFF2-40B4-BE49-F238E27FC236}">
                <a16:creationId xmlns:a16="http://schemas.microsoft.com/office/drawing/2014/main" id="{EC6E5F5B-C83C-46C5-A080-C5F88F26DA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600" b="8956"/>
          <a:stretch/>
        </p:blipFill>
        <p:spPr>
          <a:xfrm>
            <a:off x="0" y="0"/>
            <a:ext cx="9144000" cy="5791200"/>
          </a:xfrm>
          <a:prstGeom prst="rect">
            <a:avLst/>
          </a:prstGeom>
          <a:effectLst>
            <a:softEdge rad="317500"/>
          </a:effectLst>
        </p:spPr>
      </p:pic>
    </p:spTree>
    <p:extLst>
      <p:ext uri="{BB962C8B-B14F-4D97-AF65-F5344CB8AC3E}">
        <p14:creationId xmlns:p14="http://schemas.microsoft.com/office/powerpoint/2010/main" val="86973671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8BDDFD-ACDC-4168-AED0-DF056A26CB02}"/>
              </a:ext>
            </a:extLst>
          </p:cNvPr>
          <p:cNvSpPr>
            <a:spLocks noGrp="1"/>
          </p:cNvSpPr>
          <p:nvPr>
            <p:ph type="title"/>
          </p:nvPr>
        </p:nvSpPr>
        <p:spPr>
          <a:xfrm>
            <a:off x="304800" y="5562600"/>
            <a:ext cx="8229600" cy="1143000"/>
          </a:xfrm>
        </p:spPr>
        <p:txBody>
          <a:bodyPr/>
          <a:lstStyle/>
          <a:p>
            <a:r>
              <a:rPr lang="cs-CZ" sz="2800" dirty="0">
                <a:latin typeface="Algerian" panose="04020705040A02060702" pitchFamily="82" charset="0"/>
              </a:rPr>
              <a:t>Mezi rajčaty jsem měl salát. Rajčata ho hodně přerostla. </a:t>
            </a:r>
          </a:p>
        </p:txBody>
      </p:sp>
      <p:pic>
        <p:nvPicPr>
          <p:cNvPr id="3" name="Obrázek 2" descr="Obsah obrázku exteriér, rostlina, zelená, tráva&#10;&#10;Popis byl vytvořen automaticky">
            <a:extLst>
              <a:ext uri="{FF2B5EF4-FFF2-40B4-BE49-F238E27FC236}">
                <a16:creationId xmlns:a16="http://schemas.microsoft.com/office/drawing/2014/main" id="{2917C840-405D-4E86-BD87-4E381F5CF5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63" t="9392" r="833" b="14549"/>
          <a:stretch/>
        </p:blipFill>
        <p:spPr>
          <a:xfrm>
            <a:off x="0" y="-16164"/>
            <a:ext cx="9144000" cy="5654964"/>
          </a:xfrm>
          <a:prstGeom prst="rect">
            <a:avLst/>
          </a:prstGeom>
          <a:effectLst>
            <a:softEdge rad="317500"/>
          </a:effectLst>
        </p:spPr>
      </p:pic>
    </p:spTree>
    <p:extLst>
      <p:ext uri="{BB962C8B-B14F-4D97-AF65-F5344CB8AC3E}">
        <p14:creationId xmlns:p14="http://schemas.microsoft.com/office/powerpoint/2010/main" val="357404030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90ED14-BA25-4C4E-99C0-53DD0A5AF102}"/>
              </a:ext>
            </a:extLst>
          </p:cNvPr>
          <p:cNvSpPr>
            <a:spLocks noGrp="1"/>
          </p:cNvSpPr>
          <p:nvPr>
            <p:ph type="title"/>
          </p:nvPr>
        </p:nvSpPr>
        <p:spPr>
          <a:xfrm>
            <a:off x="6781800" y="1752600"/>
            <a:ext cx="2362200" cy="2276764"/>
          </a:xfrm>
        </p:spPr>
        <p:txBody>
          <a:bodyPr/>
          <a:lstStyle/>
          <a:p>
            <a:r>
              <a:rPr lang="cs-CZ" sz="3200" dirty="0">
                <a:latin typeface="Algerian" panose="04020705040A02060702" pitchFamily="82" charset="0"/>
              </a:rPr>
              <a:t>Salátek končí, </a:t>
            </a:r>
            <a:br>
              <a:rPr lang="cs-CZ" sz="3200" dirty="0">
                <a:latin typeface="Algerian" panose="04020705040A02060702" pitchFamily="82" charset="0"/>
              </a:rPr>
            </a:br>
            <a:r>
              <a:rPr lang="cs-CZ" sz="3200" dirty="0">
                <a:latin typeface="Algerian" panose="04020705040A02060702" pitchFamily="82" charset="0"/>
              </a:rPr>
              <a:t>již mám zasazeny papriky</a:t>
            </a:r>
          </a:p>
        </p:txBody>
      </p:sp>
      <p:pic>
        <p:nvPicPr>
          <p:cNvPr id="3" name="Obrázek 2" descr="Obsah obrázku exteriér, rostlina, plot, zahrada&#10;&#10;Popis byl vytvořen automaticky">
            <a:extLst>
              <a:ext uri="{FF2B5EF4-FFF2-40B4-BE49-F238E27FC236}">
                <a16:creationId xmlns:a16="http://schemas.microsoft.com/office/drawing/2014/main" id="{9DB82D19-7CF7-4D4D-B059-3940FE476A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4" t="7777" r="7752" b="1482"/>
          <a:stretch/>
        </p:blipFill>
        <p:spPr>
          <a:xfrm>
            <a:off x="-20782" y="0"/>
            <a:ext cx="6802582" cy="6781800"/>
          </a:xfrm>
          <a:prstGeom prst="rect">
            <a:avLst/>
          </a:prstGeom>
          <a:effectLst>
            <a:softEdge rad="317500"/>
          </a:effectLst>
        </p:spPr>
      </p:pic>
    </p:spTree>
    <p:extLst>
      <p:ext uri="{BB962C8B-B14F-4D97-AF65-F5344CB8AC3E}">
        <p14:creationId xmlns:p14="http://schemas.microsoft.com/office/powerpoint/2010/main" val="14005109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09CFA4-0CE1-4178-B96E-38687F633CC3}"/>
              </a:ext>
            </a:extLst>
          </p:cNvPr>
          <p:cNvSpPr>
            <a:spLocks noGrp="1"/>
          </p:cNvSpPr>
          <p:nvPr>
            <p:ph type="title"/>
          </p:nvPr>
        </p:nvSpPr>
        <p:spPr>
          <a:xfrm>
            <a:off x="577272" y="5705764"/>
            <a:ext cx="8229600" cy="1143000"/>
          </a:xfrm>
        </p:spPr>
        <p:txBody>
          <a:bodyPr/>
          <a:lstStyle/>
          <a:p>
            <a:r>
              <a:rPr lang="cs-CZ" sz="2800" dirty="0">
                <a:latin typeface="Algerian" panose="04020705040A02060702" pitchFamily="82" charset="0"/>
              </a:rPr>
              <a:t>Muškáty mám přichystané, dám je ven k mému pěknému posezení.</a:t>
            </a:r>
          </a:p>
        </p:txBody>
      </p:sp>
      <p:pic>
        <p:nvPicPr>
          <p:cNvPr id="4" name="Obrázek 3" descr="Obsah obrázku rostlina, květina, zahrada, zelená&#10;&#10;Popis byl vytvořen automaticky">
            <a:extLst>
              <a:ext uri="{FF2B5EF4-FFF2-40B4-BE49-F238E27FC236}">
                <a16:creationId xmlns:a16="http://schemas.microsoft.com/office/drawing/2014/main" id="{25B25E90-4970-485E-A7C1-5F8131A4C6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07" t="14091" b="6694"/>
          <a:stretch/>
        </p:blipFill>
        <p:spPr>
          <a:xfrm rot="10800000">
            <a:off x="0" y="9236"/>
            <a:ext cx="9102859" cy="5867400"/>
          </a:xfrm>
          <a:prstGeom prst="rect">
            <a:avLst/>
          </a:prstGeom>
          <a:effectLst>
            <a:softEdge rad="317500"/>
          </a:effectLst>
        </p:spPr>
      </p:pic>
    </p:spTree>
    <p:extLst>
      <p:ext uri="{BB962C8B-B14F-4D97-AF65-F5344CB8AC3E}">
        <p14:creationId xmlns:p14="http://schemas.microsoft.com/office/powerpoint/2010/main" val="199643636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268D79-F4BD-4C01-B0C8-CDB0AEA85C4C}"/>
              </a:ext>
            </a:extLst>
          </p:cNvPr>
          <p:cNvSpPr>
            <a:spLocks noGrp="1"/>
          </p:cNvSpPr>
          <p:nvPr>
            <p:ph type="title"/>
          </p:nvPr>
        </p:nvSpPr>
        <p:spPr>
          <a:xfrm>
            <a:off x="152400" y="5719618"/>
            <a:ext cx="8229600" cy="1143000"/>
          </a:xfrm>
        </p:spPr>
        <p:txBody>
          <a:bodyPr/>
          <a:lstStyle/>
          <a:p>
            <a:r>
              <a:rPr lang="cs-CZ" sz="2800" dirty="0">
                <a:latin typeface="Algerian" panose="04020705040A02060702" pitchFamily="82" charset="0"/>
              </a:rPr>
              <a:t>Mám rád kytičky, zatím je mám ve skleníku</a:t>
            </a:r>
          </a:p>
        </p:txBody>
      </p:sp>
      <p:pic>
        <p:nvPicPr>
          <p:cNvPr id="3" name="Obrázek 2" descr="Obsah obrázku rostlina, exteriér, tráva, vsedě&#10;&#10;Popis byl vytvořen automaticky">
            <a:extLst>
              <a:ext uri="{FF2B5EF4-FFF2-40B4-BE49-F238E27FC236}">
                <a16:creationId xmlns:a16="http://schemas.microsoft.com/office/drawing/2014/main" id="{C82572C4-4F67-490F-B9E5-9FE277E9EB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97" b="7810"/>
          <a:stretch/>
        </p:blipFill>
        <p:spPr>
          <a:xfrm rot="10800000">
            <a:off x="0" y="0"/>
            <a:ext cx="9144000" cy="5791200"/>
          </a:xfrm>
          <a:prstGeom prst="rect">
            <a:avLst/>
          </a:prstGeom>
          <a:effectLst>
            <a:softEdge rad="317500"/>
          </a:effectLst>
        </p:spPr>
      </p:pic>
    </p:spTree>
    <p:extLst>
      <p:ext uri="{BB962C8B-B14F-4D97-AF65-F5344CB8AC3E}">
        <p14:creationId xmlns:p14="http://schemas.microsoft.com/office/powerpoint/2010/main" val="310078438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376B9D-2A14-4965-B7E6-6A75500986F1}"/>
              </a:ext>
            </a:extLst>
          </p:cNvPr>
          <p:cNvSpPr>
            <a:spLocks noGrp="1"/>
          </p:cNvSpPr>
          <p:nvPr>
            <p:ph type="title"/>
          </p:nvPr>
        </p:nvSpPr>
        <p:spPr>
          <a:xfrm>
            <a:off x="152400" y="5791200"/>
            <a:ext cx="8229600" cy="1143000"/>
          </a:xfrm>
        </p:spPr>
        <p:txBody>
          <a:bodyPr/>
          <a:lstStyle/>
          <a:p>
            <a:r>
              <a:rPr lang="cs-CZ" sz="2800" dirty="0">
                <a:latin typeface="Algerian" panose="04020705040A02060702" pitchFamily="82" charset="0"/>
              </a:rPr>
              <a:t>Voskovky dám na hřbitov</a:t>
            </a:r>
          </a:p>
        </p:txBody>
      </p:sp>
      <p:pic>
        <p:nvPicPr>
          <p:cNvPr id="3" name="Obrázek 2" descr="Obsah obrázku rostlina, květina, stůl, vsedě&#10;&#10;Popis byl vytvořen automaticky">
            <a:extLst>
              <a:ext uri="{FF2B5EF4-FFF2-40B4-BE49-F238E27FC236}">
                <a16:creationId xmlns:a16="http://schemas.microsoft.com/office/drawing/2014/main" id="{76569637-DEDB-49CC-A22B-CD5B86FB61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 t="9129" r="9167" b="11927"/>
          <a:stretch/>
        </p:blipFill>
        <p:spPr>
          <a:xfrm rot="10800000">
            <a:off x="9341" y="0"/>
            <a:ext cx="9160059" cy="6001329"/>
          </a:xfrm>
          <a:prstGeom prst="rect">
            <a:avLst/>
          </a:prstGeom>
          <a:effectLst>
            <a:softEdge rad="317500"/>
          </a:effectLst>
        </p:spPr>
      </p:pic>
    </p:spTree>
    <p:extLst>
      <p:ext uri="{BB962C8B-B14F-4D97-AF65-F5344CB8AC3E}">
        <p14:creationId xmlns:p14="http://schemas.microsoft.com/office/powerpoint/2010/main" val="174638169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7214E9-ADEC-4404-9544-80C8DAB07131}"/>
              </a:ext>
            </a:extLst>
          </p:cNvPr>
          <p:cNvSpPr>
            <a:spLocks noGrp="1"/>
          </p:cNvSpPr>
          <p:nvPr>
            <p:ph type="title"/>
          </p:nvPr>
        </p:nvSpPr>
        <p:spPr>
          <a:xfrm>
            <a:off x="304800" y="4648200"/>
            <a:ext cx="8229600" cy="1143000"/>
          </a:xfrm>
        </p:spPr>
        <p:txBody>
          <a:bodyPr/>
          <a:lstStyle/>
          <a:p>
            <a:r>
              <a:rPr lang="cs-CZ" sz="2800" dirty="0">
                <a:latin typeface="Algerian" panose="04020705040A02060702" pitchFamily="82" charset="0"/>
              </a:rPr>
              <a:t>Moje bylinky, </a:t>
            </a:r>
            <a:r>
              <a:rPr lang="cs-CZ" sz="2800" dirty="0" err="1">
                <a:latin typeface="Algerian" panose="04020705040A02060702" pitchFamily="82" charset="0"/>
              </a:rPr>
              <a:t>Oregáno</a:t>
            </a:r>
            <a:r>
              <a:rPr lang="cs-CZ" sz="2800" dirty="0">
                <a:latin typeface="Algerian" panose="04020705040A02060702" pitchFamily="82" charset="0"/>
              </a:rPr>
              <a:t> a bazalka. Hodně je používám</a:t>
            </a:r>
          </a:p>
        </p:txBody>
      </p:sp>
      <p:pic>
        <p:nvPicPr>
          <p:cNvPr id="3" name="Obrázek 2" descr="Obsah obrázku rostlina, exteriér, tráva, zahrada&#10;&#10;Popis byl vytvořen automaticky">
            <a:extLst>
              <a:ext uri="{FF2B5EF4-FFF2-40B4-BE49-F238E27FC236}">
                <a16:creationId xmlns:a16="http://schemas.microsoft.com/office/drawing/2014/main" id="{3659ED85-1B94-46E1-BF90-7B91EED4A7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2"/>
          <a:stretch/>
        </p:blipFill>
        <p:spPr>
          <a:xfrm rot="5400000">
            <a:off x="-7600" y="27035"/>
            <a:ext cx="4439802" cy="4414598"/>
          </a:xfrm>
          <a:prstGeom prst="rect">
            <a:avLst/>
          </a:prstGeom>
          <a:effectLst>
            <a:softEdge rad="127000"/>
          </a:effectLst>
        </p:spPr>
      </p:pic>
      <p:pic>
        <p:nvPicPr>
          <p:cNvPr id="4" name="Obrázek 3" descr="Obsah obrázku exteriér, rostlina, vsedě, kousek&#10;&#10;Popis byl vytvořen automaticky">
            <a:extLst>
              <a:ext uri="{FF2B5EF4-FFF2-40B4-BE49-F238E27FC236}">
                <a16:creationId xmlns:a16="http://schemas.microsoft.com/office/drawing/2014/main" id="{2AD16140-3088-4B2C-A2CD-96D012AE7C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37" t="15062" r="24429" b="11302"/>
          <a:stretch/>
        </p:blipFill>
        <p:spPr>
          <a:xfrm rot="10800000">
            <a:off x="4268353" y="14432"/>
            <a:ext cx="4888347" cy="4419602"/>
          </a:xfrm>
          <a:prstGeom prst="rect">
            <a:avLst/>
          </a:prstGeom>
          <a:effectLst>
            <a:softEdge rad="63500"/>
          </a:effectLst>
        </p:spPr>
      </p:pic>
    </p:spTree>
    <p:extLst>
      <p:ext uri="{BB962C8B-B14F-4D97-AF65-F5344CB8AC3E}">
        <p14:creationId xmlns:p14="http://schemas.microsoft.com/office/powerpoint/2010/main" val="134950449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951BBB-D2C3-470C-9263-6A396234DC7E}"/>
              </a:ext>
            </a:extLst>
          </p:cNvPr>
          <p:cNvSpPr>
            <a:spLocks noGrp="1"/>
          </p:cNvSpPr>
          <p:nvPr>
            <p:ph type="title"/>
          </p:nvPr>
        </p:nvSpPr>
        <p:spPr>
          <a:xfrm>
            <a:off x="6629401" y="152400"/>
            <a:ext cx="2486892" cy="6781800"/>
          </a:xfrm>
        </p:spPr>
        <p:txBody>
          <a:bodyPr/>
          <a:lstStyle/>
          <a:p>
            <a:r>
              <a:rPr lang="cs-CZ" sz="2800" dirty="0">
                <a:latin typeface="Algerian" panose="04020705040A02060702" pitchFamily="82" charset="0"/>
              </a:rPr>
              <a:t>To je majoránka, kterou jsem již jednou stříhal. Nasuším si jí na celý rok, stejně tak i ostatních bylinek</a:t>
            </a:r>
          </a:p>
        </p:txBody>
      </p:sp>
      <p:pic>
        <p:nvPicPr>
          <p:cNvPr id="3" name="Obrázek 2" descr="Obsah obrázku exteriér, rostlina, zelená, tráva&#10;&#10;Popis byl vytvořen automaticky">
            <a:extLst>
              <a:ext uri="{FF2B5EF4-FFF2-40B4-BE49-F238E27FC236}">
                <a16:creationId xmlns:a16="http://schemas.microsoft.com/office/drawing/2014/main" id="{8F1985E8-F5B0-4BD8-A575-CEC7A8EEB2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63" r="11667" b="8925"/>
          <a:stretch/>
        </p:blipFill>
        <p:spPr>
          <a:xfrm rot="10800000">
            <a:off x="27708" y="0"/>
            <a:ext cx="6449292" cy="6858000"/>
          </a:xfrm>
          <a:prstGeom prst="rect">
            <a:avLst/>
          </a:prstGeom>
          <a:effectLst>
            <a:softEdge rad="317500"/>
          </a:effectLst>
        </p:spPr>
      </p:pic>
    </p:spTree>
    <p:extLst>
      <p:ext uri="{BB962C8B-B14F-4D97-AF65-F5344CB8AC3E}">
        <p14:creationId xmlns:p14="http://schemas.microsoft.com/office/powerpoint/2010/main" val="51256206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ráva, exteriér, zelená, vsedě&#10;&#10;Popis byl vytvořen automaticky">
            <a:extLst>
              <a:ext uri="{FF2B5EF4-FFF2-40B4-BE49-F238E27FC236}">
                <a16:creationId xmlns:a16="http://schemas.microsoft.com/office/drawing/2014/main" id="{AE114DC4-7D15-420B-98FB-5B58D2F741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425" y="0"/>
            <a:ext cx="5829300" cy="6858000"/>
          </a:xfrm>
          <a:prstGeom prst="rect">
            <a:avLst/>
          </a:prstGeom>
          <a:effectLst>
            <a:softEdge rad="317500"/>
          </a:effectLst>
        </p:spPr>
      </p:pic>
      <p:sp>
        <p:nvSpPr>
          <p:cNvPr id="4" name="Nadpis 3">
            <a:extLst>
              <a:ext uri="{FF2B5EF4-FFF2-40B4-BE49-F238E27FC236}">
                <a16:creationId xmlns:a16="http://schemas.microsoft.com/office/drawing/2014/main" id="{7341D0BA-111C-4E5B-B52B-D9E46A6A46D9}"/>
              </a:ext>
            </a:extLst>
          </p:cNvPr>
          <p:cNvSpPr>
            <a:spLocks noGrp="1"/>
          </p:cNvSpPr>
          <p:nvPr>
            <p:ph type="title"/>
          </p:nvPr>
        </p:nvSpPr>
        <p:spPr>
          <a:xfrm>
            <a:off x="5808875" y="274638"/>
            <a:ext cx="3258925" cy="5364162"/>
          </a:xfrm>
        </p:spPr>
        <p:txBody>
          <a:bodyPr/>
          <a:lstStyle/>
          <a:p>
            <a:r>
              <a:rPr lang="cs-CZ" sz="3600" dirty="0">
                <a:latin typeface="Algerian" panose="04020705040A02060702" pitchFamily="82" charset="0"/>
              </a:rPr>
              <a:t>Vyšlechtěný angrešt, začínají plody</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soba, interiér, vsedě, postel&#10;&#10;Popis byl vytvořen automaticky">
            <a:extLst>
              <a:ext uri="{FF2B5EF4-FFF2-40B4-BE49-F238E27FC236}">
                <a16:creationId xmlns:a16="http://schemas.microsoft.com/office/drawing/2014/main" id="{F13C7EF8-4886-4696-98B2-789DBCA09803}"/>
              </a:ext>
            </a:extLst>
          </p:cNvPr>
          <p:cNvPicPr>
            <a:picLocks noChangeAspect="1"/>
          </p:cNvPicPr>
          <p:nvPr/>
        </p:nvPicPr>
        <p:blipFill rotWithShape="1">
          <a:blip r:embed="rId2">
            <a:extLst>
              <a:ext uri="{28A0092B-C50C-407E-A947-70E740481C1C}">
                <a14:useLocalDpi xmlns:a14="http://schemas.microsoft.com/office/drawing/2010/main" val="0"/>
              </a:ext>
            </a:extLst>
          </a:blip>
          <a:srcRect l="8980" r="2" b="2"/>
          <a:stretch/>
        </p:blipFill>
        <p:spPr>
          <a:xfrm rot="5400000">
            <a:off x="-603504" y="603504"/>
            <a:ext cx="6858000" cy="5650992"/>
          </a:xfrm>
          <a:prstGeom prst="rect">
            <a:avLst/>
          </a:prstGeom>
          <a:effectLst>
            <a:softEdge rad="127000"/>
          </a:effectLst>
        </p:spPr>
      </p:pic>
      <p:sp>
        <p:nvSpPr>
          <p:cNvPr id="10" name="Rectangle 9">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9D6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Nadpis 1">
            <a:extLst>
              <a:ext uri="{FF2B5EF4-FFF2-40B4-BE49-F238E27FC236}">
                <a16:creationId xmlns:a16="http://schemas.microsoft.com/office/drawing/2014/main" id="{716CE8A3-0636-4215-97D2-38E0D854B21F}"/>
              </a:ext>
            </a:extLst>
          </p:cNvPr>
          <p:cNvSpPr>
            <a:spLocks noGrp="1"/>
          </p:cNvSpPr>
          <p:nvPr>
            <p:ph type="title"/>
          </p:nvPr>
        </p:nvSpPr>
        <p:spPr>
          <a:xfrm>
            <a:off x="6115050" y="640081"/>
            <a:ext cx="2546347" cy="5255364"/>
          </a:xfrm>
        </p:spPr>
        <p:txBody>
          <a:bodyPr>
            <a:noAutofit/>
          </a:bodyPr>
          <a:lstStyle/>
          <a:p>
            <a:pPr>
              <a:lnSpc>
                <a:spcPct val="90000"/>
              </a:lnSpc>
            </a:pPr>
            <a:r>
              <a:rPr lang="cs-CZ" sz="1400" dirty="0">
                <a:solidFill>
                  <a:srgbClr val="FFFFFF"/>
                </a:solidFill>
              </a:rPr>
              <a:t>Čas nám ubíhá, někdy pomalu a někdy rychle. Záleží na tom, co děláme. Když neděláme nic, strašně to utíká pomalu. Zvláště v této době a také starším, nám některým hodně starším ještě pomaleji. Trápí nás různé nemoci, když jen sedíme a o nich rozjímáme tak je to nejhorší. Já se snažím, mám to v rodině stále pracovat, i když moc nemohu. Můj web „Patriot,“ jsem chtěl již zrušit, protože nemohu již skoro nikam chodit, občas jen na pohřby a ty nechci publikovat, takže tam toho zajímavého již moc dát nemohu. Práce mám ale stále hodně okolo domu, vařím si dobrá jídla, ale již mě to také zmáhá, občas si oběd koupím, ale nyní není kde. Bavím se ve svých sklenících, tam to ještě pomalu zvládám, i když při záchvatu i tam musím zvolnit a zalévání nechat na další den. </a:t>
            </a:r>
            <a:br>
              <a:rPr lang="cs-CZ" sz="1400" dirty="0">
                <a:solidFill>
                  <a:srgbClr val="FFFFFF"/>
                </a:solidFill>
              </a:rPr>
            </a:br>
            <a:r>
              <a:rPr lang="cs-CZ" sz="1400" dirty="0">
                <a:solidFill>
                  <a:srgbClr val="FFFFFF"/>
                </a:solidFill>
              </a:rPr>
              <a:t>Tak jsem stvořil jednu prezentaci z mého skleníku a přikládám ji na můj web k nahlédnutí.</a:t>
            </a:r>
          </a:p>
        </p:txBody>
      </p:sp>
    </p:spTree>
    <p:extLst>
      <p:ext uri="{BB962C8B-B14F-4D97-AF65-F5344CB8AC3E}">
        <p14:creationId xmlns:p14="http://schemas.microsoft.com/office/powerpoint/2010/main" val="97229376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4FC565CC-18A5-4354-B384-DB2AFB830BCE}"/>
              </a:ext>
            </a:extLst>
          </p:cNvPr>
          <p:cNvSpPr>
            <a:spLocks noGrp="1"/>
          </p:cNvSpPr>
          <p:nvPr>
            <p:ph type="title"/>
          </p:nvPr>
        </p:nvSpPr>
        <p:spPr>
          <a:xfrm>
            <a:off x="6400800" y="457200"/>
            <a:ext cx="2667000" cy="6673081"/>
          </a:xfrm>
        </p:spPr>
        <p:txBody>
          <a:bodyPr/>
          <a:lstStyle/>
          <a:p>
            <a:r>
              <a:rPr lang="cs-CZ" sz="3600" dirty="0">
                <a:latin typeface="Algerian" panose="04020705040A02060702" pitchFamily="82" charset="0"/>
              </a:rPr>
              <a:t>Muchovník odkvétá, těším se na první plody</a:t>
            </a:r>
          </a:p>
        </p:txBody>
      </p:sp>
      <p:pic>
        <p:nvPicPr>
          <p:cNvPr id="5" name="Obrázek 4" descr="Obsah obrázku tráva, exteriér, plot, pole&#10;&#10;Popis byl vytvořen automaticky">
            <a:extLst>
              <a:ext uri="{FF2B5EF4-FFF2-40B4-BE49-F238E27FC236}">
                <a16:creationId xmlns:a16="http://schemas.microsoft.com/office/drawing/2014/main" id="{4DCD7D56-F760-48D2-B912-2001B04077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71" r="9090"/>
          <a:stretch/>
        </p:blipFill>
        <p:spPr>
          <a:xfrm>
            <a:off x="0" y="0"/>
            <a:ext cx="6324600" cy="6858000"/>
          </a:xfrm>
          <a:prstGeom prst="rect">
            <a:avLst/>
          </a:prstGeom>
          <a:effectLst>
            <a:softEdge rad="317500"/>
          </a:effectLst>
        </p:spPr>
      </p:pic>
    </p:spTree>
    <p:extLst>
      <p:ext uri="{BB962C8B-B14F-4D97-AF65-F5344CB8AC3E}">
        <p14:creationId xmlns:p14="http://schemas.microsoft.com/office/powerpoint/2010/main" val="366610821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9E0273E-350A-4F88-9E3A-08B61D5FDA27}"/>
              </a:ext>
            </a:extLst>
          </p:cNvPr>
          <p:cNvSpPr>
            <a:spLocks noGrp="1"/>
          </p:cNvSpPr>
          <p:nvPr>
            <p:ph type="title"/>
          </p:nvPr>
        </p:nvSpPr>
        <p:spPr>
          <a:xfrm>
            <a:off x="76200" y="5943600"/>
            <a:ext cx="8991600" cy="914400"/>
          </a:xfrm>
        </p:spPr>
        <p:txBody>
          <a:bodyPr/>
          <a:lstStyle/>
          <a:p>
            <a:r>
              <a:rPr lang="cs-CZ" sz="1800" dirty="0">
                <a:latin typeface="Algerian" panose="04020705040A02060702" pitchFamily="82" charset="0"/>
              </a:rPr>
              <a:t>Kanadská borůvka, pěkně odkvetla, má dobré a velké borůvky. Moc se na ně těším. Zrají postupně, takže mám dva měsíce co zobat.</a:t>
            </a:r>
          </a:p>
        </p:txBody>
      </p:sp>
      <p:pic>
        <p:nvPicPr>
          <p:cNvPr id="4" name="Obrázek 3" descr="Obsah obrázku tráva, exteriér, vsedě, strom&#10;&#10;Popis byl vytvořen automaticky">
            <a:extLst>
              <a:ext uri="{FF2B5EF4-FFF2-40B4-BE49-F238E27FC236}">
                <a16:creationId xmlns:a16="http://schemas.microsoft.com/office/drawing/2014/main" id="{94A16C42-555A-4AFB-935A-D7FCF6595F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9"/>
          <a:stretch/>
        </p:blipFill>
        <p:spPr>
          <a:xfrm>
            <a:off x="38017" y="13855"/>
            <a:ext cx="9067965" cy="6025299"/>
          </a:xfrm>
          <a:prstGeom prst="rect">
            <a:avLst/>
          </a:prstGeom>
          <a:effectLst>
            <a:softEdge rad="317500"/>
          </a:effectLst>
        </p:spPr>
      </p:pic>
    </p:spTree>
    <p:extLst>
      <p:ext uri="{BB962C8B-B14F-4D97-AF65-F5344CB8AC3E}">
        <p14:creationId xmlns:p14="http://schemas.microsoft.com/office/powerpoint/2010/main" val="24881741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Nadpis 23">
            <a:extLst>
              <a:ext uri="{FF2B5EF4-FFF2-40B4-BE49-F238E27FC236}">
                <a16:creationId xmlns:a16="http://schemas.microsoft.com/office/drawing/2014/main" id="{3D39F186-E7B9-4B49-B7B1-7D6723C1B260}"/>
              </a:ext>
            </a:extLst>
          </p:cNvPr>
          <p:cNvSpPr>
            <a:spLocks noGrp="1"/>
          </p:cNvSpPr>
          <p:nvPr>
            <p:ph type="title"/>
          </p:nvPr>
        </p:nvSpPr>
        <p:spPr>
          <a:xfrm>
            <a:off x="609600" y="5334000"/>
            <a:ext cx="8229600" cy="1143000"/>
          </a:xfrm>
        </p:spPr>
        <p:txBody>
          <a:bodyPr/>
          <a:lstStyle/>
          <a:p>
            <a:r>
              <a:rPr lang="cs-CZ" sz="2800" dirty="0">
                <a:latin typeface="Algerian" panose="04020705040A02060702" pitchFamily="82" charset="0"/>
              </a:rPr>
              <a:t>Moje druhé saláty, mám jich stále hodně, nestačím je spotřebovat.</a:t>
            </a:r>
          </a:p>
        </p:txBody>
      </p:sp>
      <p:pic>
        <p:nvPicPr>
          <p:cNvPr id="19" name="Obrázek 18" descr="Obsah obrázku exteriér, skála, salát, vsedě&#10;&#10;Popis byl vytvořen automaticky">
            <a:extLst>
              <a:ext uri="{FF2B5EF4-FFF2-40B4-BE49-F238E27FC236}">
                <a16:creationId xmlns:a16="http://schemas.microsoft.com/office/drawing/2014/main" id="{04577DCD-DC36-44E6-9188-B3240F0EFF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1545" y="0"/>
            <a:ext cx="9173980" cy="5181600"/>
          </a:xfrm>
          <a:prstGeom prst="rect">
            <a:avLst/>
          </a:prstGeom>
          <a:effectLst>
            <a:softEdge rad="127000"/>
          </a:effectLst>
        </p:spPr>
      </p:pic>
    </p:spTree>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AB1F4-A371-4E40-AE7D-92B114B12EB1}"/>
              </a:ext>
            </a:extLst>
          </p:cNvPr>
          <p:cNvSpPr>
            <a:spLocks noGrp="1"/>
          </p:cNvSpPr>
          <p:nvPr>
            <p:ph type="title"/>
          </p:nvPr>
        </p:nvSpPr>
        <p:spPr>
          <a:xfrm>
            <a:off x="457199" y="5486400"/>
            <a:ext cx="8229600" cy="1143000"/>
          </a:xfrm>
        </p:spPr>
        <p:txBody>
          <a:bodyPr/>
          <a:lstStyle/>
          <a:p>
            <a:r>
              <a:rPr lang="cs-CZ" sz="2800" dirty="0">
                <a:latin typeface="Algerian" panose="04020705040A02060702" pitchFamily="82" charset="0"/>
              </a:rPr>
              <a:t>Nová sadba a mladé cibulky</a:t>
            </a:r>
          </a:p>
        </p:txBody>
      </p:sp>
      <p:pic>
        <p:nvPicPr>
          <p:cNvPr id="3" name="Zástupný obsah 4" descr="Obsah obrázku rostlina, exteriér, špína, skála&#10;&#10;Popis byl vytvořen automaticky">
            <a:extLst>
              <a:ext uri="{FF2B5EF4-FFF2-40B4-BE49-F238E27FC236}">
                <a16:creationId xmlns:a16="http://schemas.microsoft.com/office/drawing/2014/main" id="{7FE5AF1D-0AFE-4E87-9006-5430003E8A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76199" y="193964"/>
            <a:ext cx="8991600" cy="5225867"/>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64883107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F50288-7126-4C81-952E-70718BD1F4EB}"/>
              </a:ext>
            </a:extLst>
          </p:cNvPr>
          <p:cNvSpPr>
            <a:spLocks noGrp="1"/>
          </p:cNvSpPr>
          <p:nvPr>
            <p:ph type="title"/>
          </p:nvPr>
        </p:nvSpPr>
        <p:spPr>
          <a:xfrm>
            <a:off x="381000" y="5715000"/>
            <a:ext cx="8229600" cy="1143000"/>
          </a:xfrm>
        </p:spPr>
        <p:txBody>
          <a:bodyPr/>
          <a:lstStyle/>
          <a:p>
            <a:r>
              <a:rPr lang="cs-CZ" sz="2800" dirty="0">
                <a:latin typeface="Algerian" panose="04020705040A02060702" pitchFamily="82" charset="0"/>
              </a:rPr>
              <a:t>Cibulky, mrkev , špenát, který pěstuji pro zdraví, má hodně vitamínů.</a:t>
            </a:r>
          </a:p>
        </p:txBody>
      </p:sp>
      <p:pic>
        <p:nvPicPr>
          <p:cNvPr id="3" name="Obrázek 2" descr="Obsah obrázku exteriér, rostlina, tráva, vsedě&#10;&#10;Popis byl vytvořen automaticky">
            <a:extLst>
              <a:ext uri="{FF2B5EF4-FFF2-40B4-BE49-F238E27FC236}">
                <a16:creationId xmlns:a16="http://schemas.microsoft.com/office/drawing/2014/main" id="{9B503DC0-ABB0-4CE4-8E9F-B023F94EC7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397" b="6694"/>
          <a:stretch/>
        </p:blipFill>
        <p:spPr>
          <a:xfrm rot="10800000">
            <a:off x="0" y="0"/>
            <a:ext cx="9067800" cy="5867400"/>
          </a:xfrm>
          <a:prstGeom prst="rect">
            <a:avLst/>
          </a:prstGeom>
          <a:effectLst>
            <a:softEdge rad="127000"/>
          </a:effectLst>
        </p:spPr>
      </p:pic>
    </p:spTree>
    <p:extLst>
      <p:ext uri="{BB962C8B-B14F-4D97-AF65-F5344CB8AC3E}">
        <p14:creationId xmlns:p14="http://schemas.microsoft.com/office/powerpoint/2010/main" val="194516889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52F124-43D3-4FFE-A592-77AC3C1409B3}"/>
              </a:ext>
            </a:extLst>
          </p:cNvPr>
          <p:cNvSpPr>
            <a:spLocks noGrp="1"/>
          </p:cNvSpPr>
          <p:nvPr>
            <p:ph type="title"/>
          </p:nvPr>
        </p:nvSpPr>
        <p:spPr>
          <a:xfrm>
            <a:off x="152400" y="5715000"/>
            <a:ext cx="8229600" cy="1143000"/>
          </a:xfrm>
        </p:spPr>
        <p:txBody>
          <a:bodyPr/>
          <a:lstStyle/>
          <a:p>
            <a:r>
              <a:rPr lang="cs-CZ" sz="2400" dirty="0">
                <a:latin typeface="Algerian" panose="04020705040A02060702" pitchFamily="82" charset="0"/>
              </a:rPr>
              <a:t>Cibulky, mrkev, špenát a zase cibulky, Mám rád mladé cibulky, chutnají s tlačenkou</a:t>
            </a:r>
          </a:p>
        </p:txBody>
      </p:sp>
      <p:pic>
        <p:nvPicPr>
          <p:cNvPr id="3" name="Obrázek 2" descr="Obsah obrázku rostlina, zelená, stůl, zahrada&#10;&#10;Popis byl vytvořen automaticky">
            <a:extLst>
              <a:ext uri="{FF2B5EF4-FFF2-40B4-BE49-F238E27FC236}">
                <a16:creationId xmlns:a16="http://schemas.microsoft.com/office/drawing/2014/main" id="{DCAC2E2F-942C-452B-9278-87079F87B4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116" b="8889"/>
          <a:stretch/>
        </p:blipFill>
        <p:spPr>
          <a:xfrm>
            <a:off x="-9236" y="0"/>
            <a:ext cx="9144000" cy="5897562"/>
          </a:xfrm>
          <a:prstGeom prst="rect">
            <a:avLst/>
          </a:prstGeom>
          <a:effectLst>
            <a:softEdge rad="317500"/>
          </a:effectLst>
        </p:spPr>
      </p:pic>
    </p:spTree>
    <p:extLst>
      <p:ext uri="{BB962C8B-B14F-4D97-AF65-F5344CB8AC3E}">
        <p14:creationId xmlns:p14="http://schemas.microsoft.com/office/powerpoint/2010/main" val="242261585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BB399B-828E-47CD-B631-D8B428688500}"/>
              </a:ext>
            </a:extLst>
          </p:cNvPr>
          <p:cNvSpPr>
            <a:spLocks noGrp="1"/>
          </p:cNvSpPr>
          <p:nvPr>
            <p:ph type="title"/>
          </p:nvPr>
        </p:nvSpPr>
        <p:spPr>
          <a:xfrm>
            <a:off x="6858000" y="274638"/>
            <a:ext cx="2133600" cy="6049962"/>
          </a:xfrm>
        </p:spPr>
        <p:txBody>
          <a:bodyPr/>
          <a:lstStyle/>
          <a:p>
            <a:r>
              <a:rPr lang="cs-CZ" sz="2400" dirty="0">
                <a:latin typeface="Algerian" panose="04020705040A02060702" pitchFamily="82" charset="0"/>
              </a:rPr>
              <a:t>První zasazené brambory a pod nimi zase brambory sazené o měsíc později. Budu mít stále do zimy čerstvé, přímo ze záhonu.</a:t>
            </a:r>
          </a:p>
        </p:txBody>
      </p:sp>
      <p:pic>
        <p:nvPicPr>
          <p:cNvPr id="3" name="Obrázek 2" descr="Obsah obrázku vsedě, okno, zelená, jídlo&#10;&#10;Popis byl vytvořen automaticky">
            <a:extLst>
              <a:ext uri="{FF2B5EF4-FFF2-40B4-BE49-F238E27FC236}">
                <a16:creationId xmlns:a16="http://schemas.microsoft.com/office/drawing/2014/main" id="{04FFE183-62F5-479B-842E-3B9E77E79B8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t="5456" b="4202"/>
          <a:stretch/>
        </p:blipFill>
        <p:spPr>
          <a:xfrm rot="5400000">
            <a:off x="152400" y="152400"/>
            <a:ext cx="6858000" cy="6553200"/>
          </a:xfrm>
          <a:prstGeom prst="rect">
            <a:avLst/>
          </a:prstGeom>
          <a:effectLst>
            <a:softEdge rad="127000"/>
          </a:effectLst>
        </p:spPr>
      </p:pic>
    </p:spTree>
    <p:extLst>
      <p:ext uri="{BB962C8B-B14F-4D97-AF65-F5344CB8AC3E}">
        <p14:creationId xmlns:p14="http://schemas.microsoft.com/office/powerpoint/2010/main" val="183851688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74D621-5CA8-4F48-839F-262DAF036FE8}"/>
              </a:ext>
            </a:extLst>
          </p:cNvPr>
          <p:cNvSpPr>
            <a:spLocks noGrp="1"/>
          </p:cNvSpPr>
          <p:nvPr>
            <p:ph type="title"/>
          </p:nvPr>
        </p:nvSpPr>
        <p:spPr>
          <a:xfrm>
            <a:off x="457200" y="5867399"/>
            <a:ext cx="8229600" cy="1002145"/>
          </a:xfrm>
        </p:spPr>
        <p:txBody>
          <a:bodyPr/>
          <a:lstStyle/>
          <a:p>
            <a:r>
              <a:rPr lang="cs-CZ" sz="2400" dirty="0">
                <a:latin typeface="Algerian" panose="04020705040A02060702" pitchFamily="82" charset="0"/>
              </a:rPr>
              <a:t>Cibulky, okurky ,vlevo květák a záhon rajčat.</a:t>
            </a:r>
          </a:p>
        </p:txBody>
      </p:sp>
      <p:pic>
        <p:nvPicPr>
          <p:cNvPr id="3" name="Obrázek 2" descr="Obsah obrázku exteriér, rostlina, zelená, tráva&#10;&#10;Popis byl vytvořen automaticky">
            <a:extLst>
              <a:ext uri="{FF2B5EF4-FFF2-40B4-BE49-F238E27FC236}">
                <a16:creationId xmlns:a16="http://schemas.microsoft.com/office/drawing/2014/main" id="{6633E78A-F7D7-4CBC-9C7C-459AE0B8F1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11"/>
          <a:stretch/>
        </p:blipFill>
        <p:spPr>
          <a:xfrm>
            <a:off x="0" y="0"/>
            <a:ext cx="9144000" cy="6096000"/>
          </a:xfrm>
          <a:prstGeom prst="rect">
            <a:avLst/>
          </a:prstGeom>
          <a:effectLst>
            <a:softEdge rad="317500"/>
          </a:effectLst>
        </p:spPr>
      </p:pic>
    </p:spTree>
    <p:extLst>
      <p:ext uri="{BB962C8B-B14F-4D97-AF65-F5344CB8AC3E}">
        <p14:creationId xmlns:p14="http://schemas.microsoft.com/office/powerpoint/2010/main" val="235316425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E996A2-F021-4722-9581-6114E7C2E757}"/>
              </a:ext>
            </a:extLst>
          </p:cNvPr>
          <p:cNvSpPr>
            <a:spLocks noGrp="1"/>
          </p:cNvSpPr>
          <p:nvPr>
            <p:ph type="title"/>
          </p:nvPr>
        </p:nvSpPr>
        <p:spPr/>
        <p:txBody>
          <a:bodyPr/>
          <a:lstStyle/>
          <a:p>
            <a:endParaRPr lang="cs-CZ"/>
          </a:p>
        </p:txBody>
      </p:sp>
      <p:pic>
        <p:nvPicPr>
          <p:cNvPr id="4" name="Obrázek 3" descr="Obsah obrázku rostlina, zelená, exteriér, banán&#10;&#10;Popis byl vytvořen automaticky">
            <a:extLst>
              <a:ext uri="{FF2B5EF4-FFF2-40B4-BE49-F238E27FC236}">
                <a16:creationId xmlns:a16="http://schemas.microsoft.com/office/drawing/2014/main" id="{1F02AC45-5522-4E87-8C79-0A6F923D4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2452" y="904779"/>
            <a:ext cx="6858000" cy="5122333"/>
          </a:xfrm>
          <a:prstGeom prst="rect">
            <a:avLst/>
          </a:prstGeom>
          <a:effectLst>
            <a:softEdge rad="317500"/>
          </a:effectLst>
        </p:spPr>
      </p:pic>
      <p:pic>
        <p:nvPicPr>
          <p:cNvPr id="6" name="Obrázek 5" descr="Obsah obrázku interiér, tráva, vsedě, pes&#10;&#10;Popis byl vytvořen automaticky">
            <a:extLst>
              <a:ext uri="{FF2B5EF4-FFF2-40B4-BE49-F238E27FC236}">
                <a16:creationId xmlns:a16="http://schemas.microsoft.com/office/drawing/2014/main" id="{21E57C81-929B-4870-9DFE-306B74205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65379" y="902469"/>
            <a:ext cx="6858000" cy="5122333"/>
          </a:xfrm>
          <a:prstGeom prst="rect">
            <a:avLst/>
          </a:prstGeom>
          <a:effectLst>
            <a:softEdge rad="317500"/>
          </a:effectLst>
        </p:spPr>
      </p:pic>
    </p:spTree>
    <p:extLst>
      <p:ext uri="{BB962C8B-B14F-4D97-AF65-F5344CB8AC3E}">
        <p14:creationId xmlns:p14="http://schemas.microsoft.com/office/powerpoint/2010/main" val="185135753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424</Words>
  <Application>Microsoft Office PowerPoint</Application>
  <PresentationFormat>Předvádění na obrazovce (4:3)</PresentationFormat>
  <Paragraphs>22</Paragraphs>
  <Slides>21</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21</vt:i4>
      </vt:variant>
    </vt:vector>
  </HeadingPairs>
  <TitlesOfParts>
    <vt:vector size="25" baseType="lpstr">
      <vt:lpstr>Algerian</vt:lpstr>
      <vt:lpstr>Arial</vt:lpstr>
      <vt:lpstr>Harrington</vt:lpstr>
      <vt:lpstr>Default Design</vt:lpstr>
      <vt:lpstr>Prezentace aplikace PowerPoint</vt:lpstr>
      <vt:lpstr>Čas nám ubíhá, někdy pomalu a někdy rychle. Záleží na tom, co děláme. Když neděláme nic, strašně to utíká pomalu. Zvláště v této době a také starším, nám některým hodně starším ještě pomaleji. Trápí nás různé nemoci, když jen sedíme a o nich rozjímáme tak je to nejhorší. Já se snažím, mám to v rodině stále pracovat, i když moc nemohu. Můj web „Patriot,“ jsem chtěl již zrušit, protože nemohu již skoro nikam chodit, občas jen na pohřby a ty nechci publikovat, takže tam toho zajímavého již moc dát nemohu. Práce mám ale stále hodně okolo domu, vařím si dobrá jídla, ale již mě to také zmáhá, občas si oběd koupím, ale nyní není kde. Bavím se ve svých sklenících, tam to ještě pomalu zvládám, i když při záchvatu i tam musím zvolnit a zalévání nechat na další den.  Tak jsem stvořil jednu prezentaci z mého skleníku a přikládám ji na můj web k nahlédnutí.</vt:lpstr>
      <vt:lpstr>Moje druhé saláty, mám jich stále hodně, nestačím je spotřebovat.</vt:lpstr>
      <vt:lpstr>Nová sadba a mladé cibulky</vt:lpstr>
      <vt:lpstr>Cibulky, mrkev , špenát, který pěstuji pro zdraví, má hodně vitamínů.</vt:lpstr>
      <vt:lpstr>Cibulky, mrkev, špenát a zase cibulky, Mám rád mladé cibulky, chutnají s tlačenkou</vt:lpstr>
      <vt:lpstr>První zasazené brambory a pod nimi zase brambory sazené o měsíc později. Budu mít stále do zimy čerstvé, přímo ze záhonu.</vt:lpstr>
      <vt:lpstr>Cibulky, okurky ,vlevo květák a záhon rajčat.</vt:lpstr>
      <vt:lpstr>Prezentace aplikace PowerPoint</vt:lpstr>
      <vt:lpstr>Z květáků, okurků mám radost. Již jsem dva okurky utrhl. Byly dobré.</vt:lpstr>
      <vt:lpstr>Rajčata se mi hodně rozrostla, ale mám je stále pod kontrolou. Pěkně již kvetou</vt:lpstr>
      <vt:lpstr>Mezi rajčaty jsem měl salát. Rajčata ho hodně přerostla. </vt:lpstr>
      <vt:lpstr>Salátek končí,  již mám zasazeny papriky</vt:lpstr>
      <vt:lpstr>Muškáty mám přichystané, dám je ven k mému pěknému posezení.</vt:lpstr>
      <vt:lpstr>Mám rád kytičky, zatím je mám ve skleníku</vt:lpstr>
      <vt:lpstr>Voskovky dám na hřbitov</vt:lpstr>
      <vt:lpstr>Moje bylinky, Oregáno a bazalka. Hodně je používám</vt:lpstr>
      <vt:lpstr>To je majoránka, kterou jsem již jednou stříhal. Nasuším si jí na celý rok, stejně tak i ostatních bylinek</vt:lpstr>
      <vt:lpstr>Vyšlechtěný angrešt, začínají plody</vt:lpstr>
      <vt:lpstr>Muchovník odkvétá, těším se na první plody</vt:lpstr>
      <vt:lpstr>Kanadská borůvka, pěkně odkvetla, má dobré a velké borůvky. Moc se na ně těším. Zrají postupně, takže mám dva měsíce co zobat.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Permission to this presentation is  currently restricted. This presentation can  be opened by Microsoft Office 11 Beta  or a viewer. For more information,  go to http://office.microsoft.com/viewer.</dc:title>
  <dc:creator/>
  <cp:lastModifiedBy/>
  <cp:revision>83</cp:revision>
  <dcterms:created xsi:type="dcterms:W3CDTF">2004-11-02T00:56:24Z</dcterms:created>
  <dcterms:modified xsi:type="dcterms:W3CDTF">2020-05-03T15:47:11Z</dcterms:modified>
</cp:coreProperties>
</file>