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
  </p:notesMasterIdLst>
  <p:sldIdLst>
    <p:sldId id="313" r:id="rId2"/>
    <p:sldId id="257" r:id="rId3"/>
    <p:sldId id="289" r:id="rId4"/>
    <p:sldId id="290" r:id="rId5"/>
    <p:sldId id="296" r:id="rId6"/>
    <p:sldId id="292" r:id="rId7"/>
    <p:sldId id="294" r:id="rId8"/>
    <p:sldId id="295" r:id="rId9"/>
    <p:sldId id="297" r:id="rId10"/>
    <p:sldId id="298" r:id="rId11"/>
  </p:sldIdLst>
  <p:sldSz cx="9144000" cy="6858000" type="screen4x3"/>
  <p:notesSz cx="6858000" cy="9144000"/>
  <p:defaultTextStyle>
    <a:defPPr>
      <a:defRPr lang="cs-CZ"/>
    </a:defPPr>
    <a:lvl1pPr algn="l" rtl="0" fontAlgn="base">
      <a:spcBef>
        <a:spcPct val="0"/>
      </a:spcBef>
      <a:spcAft>
        <a:spcPct val="0"/>
      </a:spcAft>
      <a:defRPr sz="2000" b="1" kern="1200">
        <a:solidFill>
          <a:schemeClr val="tx1"/>
        </a:solidFill>
        <a:latin typeface="Comic Sans MS" pitchFamily="66" charset="0"/>
        <a:ea typeface="+mn-ea"/>
        <a:cs typeface="Arial" charset="0"/>
      </a:defRPr>
    </a:lvl1pPr>
    <a:lvl2pPr marL="457200" algn="l" rtl="0" fontAlgn="base">
      <a:spcBef>
        <a:spcPct val="0"/>
      </a:spcBef>
      <a:spcAft>
        <a:spcPct val="0"/>
      </a:spcAft>
      <a:defRPr sz="2000" b="1" kern="1200">
        <a:solidFill>
          <a:schemeClr val="tx1"/>
        </a:solidFill>
        <a:latin typeface="Comic Sans MS" pitchFamily="66" charset="0"/>
        <a:ea typeface="+mn-ea"/>
        <a:cs typeface="Arial" charset="0"/>
      </a:defRPr>
    </a:lvl2pPr>
    <a:lvl3pPr marL="914400" algn="l" rtl="0" fontAlgn="base">
      <a:spcBef>
        <a:spcPct val="0"/>
      </a:spcBef>
      <a:spcAft>
        <a:spcPct val="0"/>
      </a:spcAft>
      <a:defRPr sz="2000" b="1" kern="1200">
        <a:solidFill>
          <a:schemeClr val="tx1"/>
        </a:solidFill>
        <a:latin typeface="Comic Sans MS" pitchFamily="66" charset="0"/>
        <a:ea typeface="+mn-ea"/>
        <a:cs typeface="Arial" charset="0"/>
      </a:defRPr>
    </a:lvl3pPr>
    <a:lvl4pPr marL="1371600" algn="l" rtl="0" fontAlgn="base">
      <a:spcBef>
        <a:spcPct val="0"/>
      </a:spcBef>
      <a:spcAft>
        <a:spcPct val="0"/>
      </a:spcAft>
      <a:defRPr sz="2000" b="1" kern="1200">
        <a:solidFill>
          <a:schemeClr val="tx1"/>
        </a:solidFill>
        <a:latin typeface="Comic Sans MS" pitchFamily="66" charset="0"/>
        <a:ea typeface="+mn-ea"/>
        <a:cs typeface="Arial" charset="0"/>
      </a:defRPr>
    </a:lvl4pPr>
    <a:lvl5pPr marL="1828800" algn="l" rtl="0" fontAlgn="base">
      <a:spcBef>
        <a:spcPct val="0"/>
      </a:spcBef>
      <a:spcAft>
        <a:spcPct val="0"/>
      </a:spcAft>
      <a:defRPr sz="2000" b="1" kern="1200">
        <a:solidFill>
          <a:schemeClr val="tx1"/>
        </a:solidFill>
        <a:latin typeface="Comic Sans MS" pitchFamily="66" charset="0"/>
        <a:ea typeface="+mn-ea"/>
        <a:cs typeface="Arial" charset="0"/>
      </a:defRPr>
    </a:lvl5pPr>
    <a:lvl6pPr marL="2286000" algn="l" defTabSz="914400" rtl="0" eaLnBrk="1" latinLnBrk="0" hangingPunct="1">
      <a:defRPr sz="2000" b="1" kern="1200">
        <a:solidFill>
          <a:schemeClr val="tx1"/>
        </a:solidFill>
        <a:latin typeface="Comic Sans MS" pitchFamily="66" charset="0"/>
        <a:ea typeface="+mn-ea"/>
        <a:cs typeface="Arial" charset="0"/>
      </a:defRPr>
    </a:lvl6pPr>
    <a:lvl7pPr marL="2743200" algn="l" defTabSz="914400" rtl="0" eaLnBrk="1" latinLnBrk="0" hangingPunct="1">
      <a:defRPr sz="2000" b="1" kern="1200">
        <a:solidFill>
          <a:schemeClr val="tx1"/>
        </a:solidFill>
        <a:latin typeface="Comic Sans MS" pitchFamily="66" charset="0"/>
        <a:ea typeface="+mn-ea"/>
        <a:cs typeface="Arial" charset="0"/>
      </a:defRPr>
    </a:lvl7pPr>
    <a:lvl8pPr marL="3200400" algn="l" defTabSz="914400" rtl="0" eaLnBrk="1" latinLnBrk="0" hangingPunct="1">
      <a:defRPr sz="2000" b="1" kern="1200">
        <a:solidFill>
          <a:schemeClr val="tx1"/>
        </a:solidFill>
        <a:latin typeface="Comic Sans MS" pitchFamily="66" charset="0"/>
        <a:ea typeface="+mn-ea"/>
        <a:cs typeface="Arial" charset="0"/>
      </a:defRPr>
    </a:lvl8pPr>
    <a:lvl9pPr marL="3657600" algn="l" defTabSz="914400" rtl="0" eaLnBrk="1" latinLnBrk="0" hangingPunct="1">
      <a:defRPr sz="2000" b="1" kern="1200">
        <a:solidFill>
          <a:schemeClr val="tx1"/>
        </a:solidFill>
        <a:latin typeface="Comic Sans MS" pitchFamily="66"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49A7"/>
    <a:srgbClr val="FF6600"/>
    <a:srgbClr val="CC3300"/>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351" autoAdjust="0"/>
    <p:restoredTop sz="94660"/>
  </p:normalViewPr>
  <p:slideViewPr>
    <p:cSldViewPr>
      <p:cViewPr varScale="1">
        <p:scale>
          <a:sx n="110" d="100"/>
          <a:sy n="110" d="100"/>
        </p:scale>
        <p:origin x="-17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D13B20-3A5D-434F-9119-1B0ACE0B6162}" type="datetimeFigureOut">
              <a:rPr lang="cs-CZ" smtClean="0"/>
              <a:pPr/>
              <a:t>06.08.2017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44BDAC-7F81-4849-9BED-0B186BAAAA37}"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fld id="{A08AC9FF-5593-4230-9A6F-AAAE036CFD55}" type="slidenum">
              <a:rPr lang="cs-CZ" altLang="cs-CZ" sz="1200" smtClean="0"/>
              <a:pPr eaLnBrk="1" hangingPunct="1"/>
              <a:t>1</a:t>
            </a:fld>
            <a:endParaRPr lang="cs-CZ" altLang="cs-CZ" sz="1200"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3FA5CBB7-C40F-478D-81EE-28CF50978685}" type="slidenum">
              <a:rPr lang="cs-CZ"/>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24369206-2E8F-4264-81B7-1B19FC283BB8}" type="slidenum">
              <a:rPr lang="cs-CZ"/>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C8F232FB-6CB4-49E9-BAFB-53F794BEFCEF}" type="slidenum">
              <a:rPr lang="cs-CZ"/>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obsah 2"/>
          <p:cNvSpPr>
            <a:spLocks noGrp="1"/>
          </p:cNvSpPr>
          <p:nvPr>
            <p:ph sz="quarter" idx="1"/>
          </p:nvPr>
        </p:nvSpPr>
        <p:spPr>
          <a:xfrm>
            <a:off x="457200" y="1600200"/>
            <a:ext cx="4038600" cy="218598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600200"/>
            <a:ext cx="4038600" cy="218598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57200" y="3938588"/>
            <a:ext cx="4038600" cy="218757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obsah 5"/>
          <p:cNvSpPr>
            <a:spLocks noGrp="1"/>
          </p:cNvSpPr>
          <p:nvPr>
            <p:ph sz="quarter" idx="4"/>
          </p:nvPr>
        </p:nvSpPr>
        <p:spPr>
          <a:xfrm>
            <a:off x="4648200" y="3938588"/>
            <a:ext cx="4038600" cy="218757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a:xfrm>
            <a:off x="457200" y="6245225"/>
            <a:ext cx="2133600" cy="476250"/>
          </a:xfrm>
        </p:spPr>
        <p:txBody>
          <a:bodyPr/>
          <a:lstStyle>
            <a:lvl1pPr>
              <a:defRPr/>
            </a:lvl1pPr>
          </a:lstStyle>
          <a:p>
            <a:endParaRPr lang="cs-CZ"/>
          </a:p>
        </p:txBody>
      </p:sp>
      <p:sp>
        <p:nvSpPr>
          <p:cNvPr id="8" name="Zástupný symbol pro zápatí 7"/>
          <p:cNvSpPr>
            <a:spLocks noGrp="1"/>
          </p:cNvSpPr>
          <p:nvPr>
            <p:ph type="ftr" sz="quarter" idx="11"/>
          </p:nvPr>
        </p:nvSpPr>
        <p:spPr>
          <a:xfrm>
            <a:off x="3124200" y="6245225"/>
            <a:ext cx="2895600" cy="476250"/>
          </a:xfrm>
        </p:spPr>
        <p:txBody>
          <a:bodyPr/>
          <a:lstStyle>
            <a:lvl1pPr>
              <a:defRPr/>
            </a:lvl1pPr>
          </a:lstStyle>
          <a:p>
            <a:endParaRPr lang="cs-CZ"/>
          </a:p>
        </p:txBody>
      </p:sp>
      <p:sp>
        <p:nvSpPr>
          <p:cNvPr id="9" name="Zástupný symbol pro číslo snímku 8"/>
          <p:cNvSpPr>
            <a:spLocks noGrp="1"/>
          </p:cNvSpPr>
          <p:nvPr>
            <p:ph type="sldNum" sz="quarter" idx="12"/>
          </p:nvPr>
        </p:nvSpPr>
        <p:spPr>
          <a:xfrm>
            <a:off x="6553200" y="6245225"/>
            <a:ext cx="2133600" cy="476250"/>
          </a:xfrm>
        </p:spPr>
        <p:txBody>
          <a:bodyPr/>
          <a:lstStyle>
            <a:lvl1pPr>
              <a:defRPr/>
            </a:lvl1pPr>
          </a:lstStyle>
          <a:p>
            <a:fld id="{7EF4AEAF-E7A1-4676-8896-815D5003E375}" type="slidenum">
              <a:rPr lang="cs-CZ"/>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600200"/>
            <a:ext cx="4038600" cy="218598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3938588"/>
            <a:ext cx="4038600" cy="218757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datum 5"/>
          <p:cNvSpPr>
            <a:spLocks noGrp="1"/>
          </p:cNvSpPr>
          <p:nvPr>
            <p:ph type="dt" sz="half" idx="10"/>
          </p:nvPr>
        </p:nvSpPr>
        <p:spPr>
          <a:xfrm>
            <a:off x="457200" y="6245225"/>
            <a:ext cx="2133600" cy="476250"/>
          </a:xfrm>
        </p:spPr>
        <p:txBody>
          <a:bodyPr/>
          <a:lstStyle>
            <a:lvl1pPr>
              <a:defRPr/>
            </a:lvl1pPr>
          </a:lstStyle>
          <a:p>
            <a:endParaRPr lang="cs-CZ"/>
          </a:p>
        </p:txBody>
      </p:sp>
      <p:sp>
        <p:nvSpPr>
          <p:cNvPr id="7" name="Zástupný symbol pro zápatí 6"/>
          <p:cNvSpPr>
            <a:spLocks noGrp="1"/>
          </p:cNvSpPr>
          <p:nvPr>
            <p:ph type="ftr" sz="quarter" idx="11"/>
          </p:nvPr>
        </p:nvSpPr>
        <p:spPr>
          <a:xfrm>
            <a:off x="3124200" y="6245225"/>
            <a:ext cx="2895600" cy="476250"/>
          </a:xfrm>
        </p:spPr>
        <p:txBody>
          <a:bodyPr/>
          <a:lstStyle>
            <a:lvl1pPr>
              <a:defRPr/>
            </a:lvl1pPr>
          </a:lstStyle>
          <a:p>
            <a:endParaRPr lang="cs-CZ"/>
          </a:p>
        </p:txBody>
      </p:sp>
      <p:sp>
        <p:nvSpPr>
          <p:cNvPr id="8" name="Zástupný symbol pro číslo snímku 7"/>
          <p:cNvSpPr>
            <a:spLocks noGrp="1"/>
          </p:cNvSpPr>
          <p:nvPr>
            <p:ph type="sldNum" sz="quarter" idx="12"/>
          </p:nvPr>
        </p:nvSpPr>
        <p:spPr>
          <a:xfrm>
            <a:off x="6553200" y="6245225"/>
            <a:ext cx="2133600" cy="476250"/>
          </a:xfrm>
        </p:spPr>
        <p:txBody>
          <a:bodyPr/>
          <a:lstStyle>
            <a:lvl1pPr>
              <a:defRPr/>
            </a:lvl1pPr>
          </a:lstStyle>
          <a:p>
            <a:fld id="{EC921150-E04B-4446-A143-AD904498064A}" type="slidenum">
              <a:rPr lang="cs-CZ"/>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4F335C7C-0BD2-4B80-B0CD-D4987ADED125}" type="slidenum">
              <a:rPr lang="cs-CZ"/>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124D30FE-8721-4B5F-A722-3907D8E07BF6}" type="slidenum">
              <a:rPr lang="cs-CZ"/>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B10BD4B4-FB87-4BE4-9B3D-A120EBF9AF9B}" type="slidenum">
              <a:rPr lang="cs-CZ"/>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a:defRPr/>
            </a:lvl1pPr>
          </a:lstStyle>
          <a:p>
            <a:endParaRPr lang="cs-CZ"/>
          </a:p>
        </p:txBody>
      </p:sp>
      <p:sp>
        <p:nvSpPr>
          <p:cNvPr id="8" name="Zástupný symbol pro zápatí 7"/>
          <p:cNvSpPr>
            <a:spLocks noGrp="1"/>
          </p:cNvSpPr>
          <p:nvPr>
            <p:ph type="ftr" sz="quarter" idx="11"/>
          </p:nvPr>
        </p:nvSpPr>
        <p:spPr/>
        <p:txBody>
          <a:bodyPr/>
          <a:lstStyle>
            <a:lvl1pPr>
              <a:defRPr/>
            </a:lvl1pPr>
          </a:lstStyle>
          <a:p>
            <a:endParaRPr lang="cs-CZ"/>
          </a:p>
        </p:txBody>
      </p:sp>
      <p:sp>
        <p:nvSpPr>
          <p:cNvPr id="9" name="Zástupný symbol pro číslo snímku 8"/>
          <p:cNvSpPr>
            <a:spLocks noGrp="1"/>
          </p:cNvSpPr>
          <p:nvPr>
            <p:ph type="sldNum" sz="quarter" idx="12"/>
          </p:nvPr>
        </p:nvSpPr>
        <p:spPr/>
        <p:txBody>
          <a:bodyPr/>
          <a:lstStyle>
            <a:lvl1pPr>
              <a:defRPr/>
            </a:lvl1pPr>
          </a:lstStyle>
          <a:p>
            <a:fld id="{D4016538-389F-44B7-BEB6-E1BE3A79AB76}" type="slidenum">
              <a:rPr lang="cs-CZ"/>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lvl1pPr>
              <a:defRPr/>
            </a:lvl1pPr>
          </a:lstStyle>
          <a:p>
            <a:endParaRPr lang="cs-CZ"/>
          </a:p>
        </p:txBody>
      </p:sp>
      <p:sp>
        <p:nvSpPr>
          <p:cNvPr id="4" name="Zástupný symbol pro zápatí 3"/>
          <p:cNvSpPr>
            <a:spLocks noGrp="1"/>
          </p:cNvSpPr>
          <p:nvPr>
            <p:ph type="ftr" sz="quarter" idx="11"/>
          </p:nvPr>
        </p:nvSpPr>
        <p:spPr/>
        <p:txBody>
          <a:bodyPr/>
          <a:lstStyle>
            <a:lvl1pPr>
              <a:defRPr/>
            </a:lvl1pPr>
          </a:lstStyle>
          <a:p>
            <a:endParaRPr lang="cs-CZ"/>
          </a:p>
        </p:txBody>
      </p:sp>
      <p:sp>
        <p:nvSpPr>
          <p:cNvPr id="5" name="Zástupný symbol pro číslo snímku 4"/>
          <p:cNvSpPr>
            <a:spLocks noGrp="1"/>
          </p:cNvSpPr>
          <p:nvPr>
            <p:ph type="sldNum" sz="quarter" idx="12"/>
          </p:nvPr>
        </p:nvSpPr>
        <p:spPr/>
        <p:txBody>
          <a:bodyPr/>
          <a:lstStyle>
            <a:lvl1pPr>
              <a:defRPr/>
            </a:lvl1pPr>
          </a:lstStyle>
          <a:p>
            <a:fld id="{39DFC91A-3BDA-49B3-8575-D0BBEF2031C1}" type="slidenum">
              <a:rPr lang="cs-CZ"/>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p>
        </p:txBody>
      </p:sp>
      <p:sp>
        <p:nvSpPr>
          <p:cNvPr id="3" name="Zástupný symbol pro zápatí 2"/>
          <p:cNvSpPr>
            <a:spLocks noGrp="1"/>
          </p:cNvSpPr>
          <p:nvPr>
            <p:ph type="ftr" sz="quarter" idx="11"/>
          </p:nvPr>
        </p:nvSpPr>
        <p:spPr/>
        <p:txBody>
          <a:bodyPr/>
          <a:lstStyle>
            <a:lvl1pPr>
              <a:defRPr/>
            </a:lvl1pPr>
          </a:lstStyle>
          <a:p>
            <a:endParaRPr lang="cs-CZ"/>
          </a:p>
        </p:txBody>
      </p:sp>
      <p:sp>
        <p:nvSpPr>
          <p:cNvPr id="4" name="Zástupný symbol pro číslo snímku 3"/>
          <p:cNvSpPr>
            <a:spLocks noGrp="1"/>
          </p:cNvSpPr>
          <p:nvPr>
            <p:ph type="sldNum" sz="quarter" idx="12"/>
          </p:nvPr>
        </p:nvSpPr>
        <p:spPr/>
        <p:txBody>
          <a:bodyPr/>
          <a:lstStyle>
            <a:lvl1pPr>
              <a:defRPr/>
            </a:lvl1pPr>
          </a:lstStyle>
          <a:p>
            <a:fld id="{7E2494BD-FC2F-44A8-BAA3-BEC77CF43AD3}" type="slidenum">
              <a:rPr lang="cs-CZ"/>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BD647C3E-11F4-4597-A0E2-B934ACA6DDC2}" type="slidenum">
              <a:rPr lang="cs-CZ"/>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Klepnutím na ikonu přidáte obrázek.</a:t>
            </a:r>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8C414F15-079D-4F8E-B351-784F0B8D7508}" type="slidenum">
              <a:rPr lang="cs-CZ"/>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FFC000">
                <a:alpha val="55000"/>
              </a:srgb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cs-CZ"/>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cs-CZ"/>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4653F986-C332-4365-8A97-17A8F94AB0FE}"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73" r:id="rId12"/>
    <p:sldLayoutId id="2147483674"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2.wav"/><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10"/>
          <p:cNvSpPr>
            <a:spLocks noChangeArrowheads="1"/>
          </p:cNvSpPr>
          <p:nvPr/>
        </p:nvSpPr>
        <p:spPr bwMode="auto">
          <a:xfrm>
            <a:off x="0" y="5143512"/>
            <a:ext cx="9144000" cy="984885"/>
          </a:xfrm>
          <a:prstGeom prst="rect">
            <a:avLst/>
          </a:prstGeom>
          <a:noFill/>
          <a:ln w="9525">
            <a:noFill/>
            <a:miter lim="800000"/>
            <a:headEnd/>
            <a:tailEnd/>
          </a:ln>
          <a:effectLst/>
        </p:spPr>
        <p:txBody>
          <a:bodyPr>
            <a:spAutoFit/>
          </a:bodyPr>
          <a:lstStyle/>
          <a:p>
            <a:pPr>
              <a:defRPr/>
            </a:pPr>
            <a:r>
              <a:rPr lang="it-IT" altLang="zh-CN" sz="1000" dirty="0">
                <a:solidFill>
                  <a:srgbClr val="0000FF"/>
                </a:solidFill>
                <a:latin typeface="Arial" charset="0"/>
                <a:ea typeface="SimSun" pitchFamily="2" charset="-122"/>
              </a:rPr>
              <a:t> </a:t>
            </a:r>
            <a:endParaRPr lang="en-US" altLang="zh-CN" sz="1200" dirty="0">
              <a:ea typeface="SimSun" pitchFamily="2" charset="-122"/>
            </a:endParaRPr>
          </a:p>
          <a:p>
            <a:pPr algn="ctr" eaLnBrk="0" hangingPunct="0">
              <a:defRPr/>
            </a:pPr>
            <a:r>
              <a:rPr lang="cs-CZ" altLang="zh-CN" sz="2400" b="1" i="1" dirty="0">
                <a:solidFill>
                  <a:srgbClr val="0000FF"/>
                </a:solidFill>
                <a:effectLst>
                  <a:outerShdw blurRad="38100" dist="38100" dir="2700000" algn="tl">
                    <a:srgbClr val="000000"/>
                  </a:outerShdw>
                </a:effectLst>
              </a:rPr>
              <a:t>Toto je jeden z nejkrásnějších a nejsympatičtějších mailů, </a:t>
            </a:r>
          </a:p>
          <a:p>
            <a:pPr algn="ctr" eaLnBrk="0" hangingPunct="0">
              <a:defRPr/>
            </a:pPr>
            <a:r>
              <a:rPr lang="cs-CZ" altLang="zh-CN" sz="2400" b="1" i="1" dirty="0">
                <a:solidFill>
                  <a:srgbClr val="0000FF"/>
                </a:solidFill>
                <a:effectLst>
                  <a:outerShdw blurRad="38100" dist="38100" dir="2700000" algn="tl">
                    <a:srgbClr val="000000"/>
                  </a:outerShdw>
                </a:effectLst>
              </a:rPr>
              <a:t>kter</a:t>
            </a:r>
            <a:r>
              <a:rPr lang="cs-CZ" altLang="zh-CN" sz="2400" i="1" dirty="0">
                <a:solidFill>
                  <a:srgbClr val="0000FF"/>
                </a:solidFill>
                <a:effectLst>
                  <a:outerShdw blurRad="38100" dist="38100" dir="2700000" algn="tl">
                    <a:srgbClr val="000000"/>
                  </a:outerShdw>
                </a:effectLst>
              </a:rPr>
              <a:t>é</a:t>
            </a:r>
            <a:r>
              <a:rPr lang="cs-CZ" altLang="zh-CN" sz="2400" b="1" i="1" dirty="0">
                <a:solidFill>
                  <a:srgbClr val="0000FF"/>
                </a:solidFill>
                <a:effectLst>
                  <a:outerShdw blurRad="38100" dist="38100" dir="2700000" algn="tl">
                    <a:srgbClr val="000000"/>
                  </a:outerShdw>
                </a:effectLst>
              </a:rPr>
              <a:t> právě obíhají</a:t>
            </a:r>
            <a:r>
              <a:rPr lang="cs-CZ" altLang="zh-CN" sz="2400" b="1" i="1" dirty="0" smtClean="0">
                <a:solidFill>
                  <a:srgbClr val="0000FF"/>
                </a:solidFill>
                <a:effectLst>
                  <a:outerShdw blurRad="38100" dist="38100" dir="2700000" algn="tl">
                    <a:srgbClr val="000000"/>
                  </a:outerShdw>
                </a:effectLst>
              </a:rPr>
              <a:t>…</a:t>
            </a:r>
            <a:endParaRPr lang="it-IT" altLang="zh-CN" sz="2400" b="1" i="1" dirty="0">
              <a:solidFill>
                <a:srgbClr val="0000FF"/>
              </a:solidFill>
              <a:effectLst>
                <a:outerShdw blurRad="38100" dist="38100" dir="2700000" algn="tl">
                  <a:srgbClr val="000000"/>
                </a:outerShdw>
              </a:effectLst>
              <a:ea typeface="SimSun" pitchFamily="2" charset="-122"/>
            </a:endParaRPr>
          </a:p>
        </p:txBody>
      </p:sp>
      <p:pic>
        <p:nvPicPr>
          <p:cNvPr id="2051" name="Picture 16" descr="cvrk_kvetiny_botana4(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0825" y="188913"/>
            <a:ext cx="6626225" cy="481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5" name="Text Box 17"/>
          <p:cNvSpPr txBox="1">
            <a:spLocks noChangeArrowheads="1"/>
          </p:cNvSpPr>
          <p:nvPr/>
        </p:nvSpPr>
        <p:spPr bwMode="auto">
          <a:xfrm>
            <a:off x="6858016" y="500042"/>
            <a:ext cx="2143140" cy="1169551"/>
          </a:xfrm>
          <a:prstGeom prst="rect">
            <a:avLst/>
          </a:prstGeom>
          <a:gradFill rotWithShape="0">
            <a:gsLst>
              <a:gs pos="0">
                <a:srgbClr val="CCECFF">
                  <a:alpha val="67999"/>
                </a:srgbClr>
              </a:gs>
              <a:gs pos="100000">
                <a:srgbClr val="CCECFF">
                  <a:gamma/>
                  <a:shade val="85882"/>
                  <a:invGamma/>
                  <a:alpha val="67000"/>
                </a:srgbClr>
              </a:gs>
            </a:gsLst>
            <a:path path="shape">
              <a:fillToRect l="50000" t="50000" r="50000" b="50000"/>
            </a:path>
          </a:gradFill>
          <a:ln w="76200">
            <a:pattFill prst="pct75">
              <a:fgClr>
                <a:srgbClr val="003399"/>
              </a:fgClr>
              <a:bgClr>
                <a:srgbClr val="FFFFFF"/>
              </a:bgClr>
            </a:pattFill>
            <a:miter lim="800000"/>
            <a:headEnd/>
            <a:tailEnd/>
          </a:ln>
          <a:effectLst/>
        </p:spPr>
        <p:txBody>
          <a:bodyPr wrap="square">
            <a:spAutoFit/>
          </a:bodyPr>
          <a:lstStyle/>
          <a:p>
            <a:pPr algn="ctr">
              <a:spcBef>
                <a:spcPct val="50000"/>
              </a:spcBef>
              <a:defRPr/>
            </a:pPr>
            <a:r>
              <a:rPr lang="cs-CZ" b="1" i="1" dirty="0">
                <a:solidFill>
                  <a:srgbClr val="003399"/>
                </a:solidFill>
                <a:effectLst>
                  <a:outerShdw blurRad="38100" dist="38100" dir="2700000" algn="tl">
                    <a:srgbClr val="000000"/>
                  </a:outerShdw>
                </a:effectLst>
              </a:rPr>
              <a:t>   </a:t>
            </a:r>
            <a:fld id="{8CA2607C-2E9E-4ABC-9794-2B4918DE16F2}" type="datetime2">
              <a:rPr lang="cs-CZ" b="1" i="1">
                <a:solidFill>
                  <a:srgbClr val="003399"/>
                </a:solidFill>
                <a:effectLst>
                  <a:outerShdw blurRad="38100" dist="38100" dir="2700000" algn="tl">
                    <a:srgbClr val="000000"/>
                  </a:outerShdw>
                </a:effectLst>
              </a:rPr>
              <a:pPr algn="ctr">
                <a:spcBef>
                  <a:spcPct val="50000"/>
                </a:spcBef>
                <a:defRPr/>
              </a:pPr>
              <a:t>neděle 6. srpna 2017</a:t>
            </a:fld>
            <a:endParaRPr lang="cs-CZ" b="1" i="1" dirty="0">
              <a:solidFill>
                <a:srgbClr val="003399"/>
              </a:solidFill>
              <a:effectLst>
                <a:outerShdw blurRad="38100" dist="38100" dir="2700000" algn="tl">
                  <a:srgbClr val="000000"/>
                </a:outerShdw>
              </a:effectLst>
            </a:endParaRPr>
          </a:p>
          <a:p>
            <a:pPr algn="ctr">
              <a:spcBef>
                <a:spcPct val="50000"/>
              </a:spcBef>
              <a:defRPr/>
            </a:pPr>
            <a:fld id="{4DBA5E76-4A6B-492A-9574-AF89C054FDCA}" type="datetime10">
              <a:rPr lang="cs-CZ" b="1" i="1">
                <a:solidFill>
                  <a:srgbClr val="003399"/>
                </a:solidFill>
                <a:effectLst>
                  <a:outerShdw blurRad="38100" dist="38100" dir="2700000" algn="tl">
                    <a:srgbClr val="000000"/>
                  </a:outerShdw>
                </a:effectLst>
              </a:rPr>
              <a:pPr algn="ctr">
                <a:spcBef>
                  <a:spcPct val="50000"/>
                </a:spcBef>
                <a:defRPr/>
              </a:pPr>
              <a:t>10:09</a:t>
            </a:fld>
            <a:endParaRPr lang="cs-CZ" b="1" i="1" dirty="0">
              <a:solidFill>
                <a:srgbClr val="003399"/>
              </a:solidFill>
              <a:effectLst>
                <a:outerShdw blurRad="38100" dist="38100" dir="2700000" algn="tl">
                  <a:srgbClr val="000000"/>
                </a:outerShdw>
              </a:effectLst>
            </a:endParaRPr>
          </a:p>
        </p:txBody>
      </p:sp>
      <p:pic>
        <p:nvPicPr>
          <p:cNvPr id="2053" name="Obrázek 8" descr="pozad%C3%AD%20-%20d%20%2849%29.jp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214313" y="142875"/>
            <a:ext cx="6643687" cy="485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4" name="Obrázek 9" descr="kvetiny_907032063_196.gif"/>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928688" y="285750"/>
            <a:ext cx="5214937" cy="451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advClick="0" advTm="16000">
    <p:sndAc>
      <p:stSnd>
        <p:snd r:embed="rId3" name="eterea-so-many thing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nodeType="withEffect">
                                  <p:stCondLst>
                                    <p:cond delay="0"/>
                                  </p:stCondLst>
                                  <p:iterate type="lt">
                                    <p:tmPct val="10000"/>
                                  </p:iterate>
                                  <p:childTnLst>
                                    <p:set>
                                      <p:cBhvr>
                                        <p:cTn id="6" dur="1" fill="hold">
                                          <p:stCondLst>
                                            <p:cond delay="0"/>
                                          </p:stCondLst>
                                        </p:cTn>
                                        <p:tgtEl>
                                          <p:spTgt spid="2065"/>
                                        </p:tgtEl>
                                        <p:attrNameLst>
                                          <p:attrName>style.visibility</p:attrName>
                                        </p:attrNameLst>
                                      </p:cBhvr>
                                      <p:to>
                                        <p:strVal val="visible"/>
                                      </p:to>
                                    </p:set>
                                    <p:anim by="(-#ppt_w*2)" calcmode="lin" valueType="num">
                                      <p:cBhvr rctx="PPT">
                                        <p:cTn id="7" dur="500" autoRev="1" fill="hold">
                                          <p:stCondLst>
                                            <p:cond delay="0"/>
                                          </p:stCondLst>
                                        </p:cTn>
                                        <p:tgtEl>
                                          <p:spTgt spid="2065"/>
                                        </p:tgtEl>
                                        <p:attrNameLst>
                                          <p:attrName>ppt_w</p:attrName>
                                        </p:attrNameLst>
                                      </p:cBhvr>
                                    </p:anim>
                                    <p:anim by="(#ppt_w*0.50)" calcmode="lin" valueType="num">
                                      <p:cBhvr>
                                        <p:cTn id="8" dur="500" decel="50000" autoRev="1" fill="hold">
                                          <p:stCondLst>
                                            <p:cond delay="0"/>
                                          </p:stCondLst>
                                        </p:cTn>
                                        <p:tgtEl>
                                          <p:spTgt spid="2065"/>
                                        </p:tgtEl>
                                        <p:attrNameLst>
                                          <p:attrName>ppt_x</p:attrName>
                                        </p:attrNameLst>
                                      </p:cBhvr>
                                    </p:anim>
                                    <p:anim from="(-#ppt_h/2)" to="(#ppt_y)" calcmode="lin" valueType="num">
                                      <p:cBhvr>
                                        <p:cTn id="9" dur="1000" fill="hold">
                                          <p:stCondLst>
                                            <p:cond delay="0"/>
                                          </p:stCondLst>
                                        </p:cTn>
                                        <p:tgtEl>
                                          <p:spTgt spid="2065"/>
                                        </p:tgtEl>
                                        <p:attrNameLst>
                                          <p:attrName>ppt_y</p:attrName>
                                        </p:attrNameLst>
                                      </p:cBhvr>
                                    </p:anim>
                                    <p:animRot by="21600000">
                                      <p:cBhvr>
                                        <p:cTn id="10" dur="1000" fill="hold">
                                          <p:stCondLst>
                                            <p:cond delay="0"/>
                                          </p:stCondLst>
                                        </p:cTn>
                                        <p:tgtEl>
                                          <p:spTgt spid="2065"/>
                                        </p:tgtEl>
                                        <p:attrNameLst>
                                          <p:attrName>r</p:attrName>
                                        </p:attrNameLst>
                                      </p:cBhvr>
                                    </p:animRot>
                                  </p:childTnLst>
                                </p:cTn>
                              </p:par>
                            </p:childTnLst>
                          </p:cTn>
                        </p:par>
                        <p:par>
                          <p:cTn id="11" fill="hold" nodeType="afterGroup">
                            <p:stCondLst>
                              <p:cond delay="3300"/>
                            </p:stCondLst>
                            <p:childTnLst>
                              <p:par>
                                <p:cTn id="12" presetID="22" presetClass="entr" presetSubtype="8" fill="hold" grpId="0" nodeType="afterEffect">
                                  <p:stCondLst>
                                    <p:cond delay="1000"/>
                                  </p:stCondLst>
                                  <p:iterate type="lt">
                                    <p:tmPct val="10000"/>
                                  </p:iterate>
                                  <p:childTnLst>
                                    <p:set>
                                      <p:cBhvr>
                                        <p:cTn id="13" dur="1" fill="hold">
                                          <p:stCondLst>
                                            <p:cond delay="0"/>
                                          </p:stCondLst>
                                        </p:cTn>
                                        <p:tgtEl>
                                          <p:spTgt spid="2058">
                                            <p:txEl>
                                              <p:pRg st="0" end="0"/>
                                            </p:txEl>
                                          </p:spTgt>
                                        </p:tgtEl>
                                        <p:attrNameLst>
                                          <p:attrName>style.visibility</p:attrName>
                                        </p:attrNameLst>
                                      </p:cBhvr>
                                      <p:to>
                                        <p:strVal val="visible"/>
                                      </p:to>
                                    </p:set>
                                    <p:animEffect transition="in" filter="wipe(left)">
                                      <p:cBhvr>
                                        <p:cTn id="14" dur="500"/>
                                        <p:tgtEl>
                                          <p:spTgt spid="2058">
                                            <p:txEl>
                                              <p:pRg st="0" end="0"/>
                                            </p:txEl>
                                          </p:spTgt>
                                        </p:tgtEl>
                                      </p:cBhvr>
                                    </p:animEffect>
                                  </p:childTnLst>
                                </p:cTn>
                              </p:par>
                            </p:childTnLst>
                          </p:cTn>
                        </p:par>
                        <p:par>
                          <p:cTn id="15" fill="hold" nodeType="afterGroup">
                            <p:stCondLst>
                              <p:cond delay="4750"/>
                            </p:stCondLst>
                            <p:childTnLst>
                              <p:par>
                                <p:cTn id="16" presetID="22" presetClass="entr" presetSubtype="8" fill="hold" grpId="0" nodeType="afterEffect">
                                  <p:stCondLst>
                                    <p:cond delay="0"/>
                                  </p:stCondLst>
                                  <p:iterate type="lt">
                                    <p:tmPct val="10000"/>
                                  </p:iterate>
                                  <p:childTnLst>
                                    <p:set>
                                      <p:cBhvr>
                                        <p:cTn id="17" dur="1" fill="hold">
                                          <p:stCondLst>
                                            <p:cond delay="0"/>
                                          </p:stCondLst>
                                        </p:cTn>
                                        <p:tgtEl>
                                          <p:spTgt spid="2058">
                                            <p:txEl>
                                              <p:pRg st="1" end="1"/>
                                            </p:txEl>
                                          </p:spTgt>
                                        </p:tgtEl>
                                        <p:attrNameLst>
                                          <p:attrName>style.visibility</p:attrName>
                                        </p:attrNameLst>
                                      </p:cBhvr>
                                      <p:to>
                                        <p:strVal val="visible"/>
                                      </p:to>
                                    </p:set>
                                    <p:animEffect transition="in" filter="wipe(left)">
                                      <p:cBhvr>
                                        <p:cTn id="18" dur="500"/>
                                        <p:tgtEl>
                                          <p:spTgt spid="2058">
                                            <p:txEl>
                                              <p:pRg st="1" end="1"/>
                                            </p:txEl>
                                          </p:spTgt>
                                        </p:tgtEl>
                                      </p:cBhvr>
                                    </p:animEffect>
                                  </p:childTnLst>
                                </p:cTn>
                              </p:par>
                            </p:childTnLst>
                          </p:cTn>
                        </p:par>
                        <p:par>
                          <p:cTn id="19" fill="hold" nodeType="afterGroup">
                            <p:stCondLst>
                              <p:cond delay="7750"/>
                            </p:stCondLst>
                            <p:childTnLst>
                              <p:par>
                                <p:cTn id="20" presetID="22" presetClass="entr" presetSubtype="8" fill="hold" grpId="0" nodeType="afterEffect">
                                  <p:stCondLst>
                                    <p:cond delay="0"/>
                                  </p:stCondLst>
                                  <p:iterate type="lt">
                                    <p:tmPct val="10000"/>
                                  </p:iterate>
                                  <p:childTnLst>
                                    <p:set>
                                      <p:cBhvr>
                                        <p:cTn id="21" dur="1" fill="hold">
                                          <p:stCondLst>
                                            <p:cond delay="0"/>
                                          </p:stCondLst>
                                        </p:cTn>
                                        <p:tgtEl>
                                          <p:spTgt spid="2058">
                                            <p:txEl>
                                              <p:pRg st="2" end="2"/>
                                            </p:txEl>
                                          </p:spTgt>
                                        </p:tgtEl>
                                        <p:attrNameLst>
                                          <p:attrName>style.visibility</p:attrName>
                                        </p:attrNameLst>
                                      </p:cBhvr>
                                      <p:to>
                                        <p:strVal val="visible"/>
                                      </p:to>
                                    </p:set>
                                    <p:animEffect transition="in" filter="wipe(left)">
                                      <p:cBhvr>
                                        <p:cTn id="22" dur="500"/>
                                        <p:tgtEl>
                                          <p:spTgt spid="20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5214942" cy="6715148"/>
          </a:xfrm>
        </p:spPr>
        <p:txBody>
          <a:bodyPr/>
          <a:lstStyle/>
          <a:p>
            <a:r>
              <a:rPr lang="cs-CZ" sz="2400" b="1" dirty="0" smtClean="0">
                <a:solidFill>
                  <a:srgbClr val="FF0000"/>
                </a:solidFill>
                <a:latin typeface="Comic Sans MS" pitchFamily="66" charset="0"/>
              </a:rPr>
              <a:t>A ještě pár slov o důchodu:</a:t>
            </a:r>
            <a:r>
              <a:rPr lang="cs-CZ" sz="800" b="1" dirty="0" smtClean="0">
                <a:solidFill>
                  <a:srgbClr val="FF0000"/>
                </a:solidFill>
                <a:latin typeface="Comic Sans MS" pitchFamily="66" charset="0"/>
              </a:rPr>
              <a:t/>
            </a:r>
            <a:br>
              <a:rPr lang="cs-CZ" sz="800" b="1" dirty="0" smtClean="0">
                <a:solidFill>
                  <a:srgbClr val="FF0000"/>
                </a:solidFill>
                <a:latin typeface="Comic Sans MS" pitchFamily="66" charset="0"/>
              </a:rPr>
            </a:br>
            <a:r>
              <a:rPr lang="cs-CZ" sz="1800" b="1" dirty="0" smtClean="0">
                <a:solidFill>
                  <a:srgbClr val="FF0000"/>
                </a:solidFill>
                <a:latin typeface="Comic Sans MS" pitchFamily="66" charset="0"/>
              </a:rPr>
              <a:t> </a:t>
            </a:r>
            <a:r>
              <a:rPr lang="cs-CZ" sz="1800" b="1" smtClean="0">
                <a:solidFill>
                  <a:srgbClr val="FF0000"/>
                </a:solidFill>
                <a:latin typeface="Comic Sans MS" pitchFamily="66" charset="0"/>
              </a:rPr>
              <a:t/>
            </a:r>
            <a:br>
              <a:rPr lang="cs-CZ" sz="1800" b="1" smtClean="0">
                <a:solidFill>
                  <a:srgbClr val="FF0000"/>
                </a:solidFill>
                <a:latin typeface="Comic Sans MS" pitchFamily="66" charset="0"/>
              </a:rPr>
            </a:br>
            <a:r>
              <a:rPr lang="cs-CZ" sz="1800" b="1" smtClean="0">
                <a:solidFill>
                  <a:srgbClr val="FF0000"/>
                </a:solidFill>
                <a:latin typeface="Comic Sans MS" pitchFamily="66" charset="0"/>
              </a:rPr>
              <a:t>Důchod </a:t>
            </a:r>
            <a:r>
              <a:rPr lang="cs-CZ" sz="1800" b="1" dirty="0" smtClean="0">
                <a:solidFill>
                  <a:srgbClr val="FF0000"/>
                </a:solidFill>
                <a:latin typeface="Comic Sans MS" pitchFamily="66" charset="0"/>
              </a:rPr>
              <a:t>přece není žádný milodar, který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nám dávají mladší generace, ale část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daní, které jsme celý život platili. Je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to část naší mzdy, kterou jsme si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nevybrali, ale ponechali ji státu.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 Společnost naše peníze používala,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investovala, měla z nich úrok.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A nyní ve stáří nám je jako důchod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po částkách vrací. </a:t>
            </a:r>
            <a:r>
              <a:rPr lang="cs-CZ" sz="1800" dirty="0" smtClean="0">
                <a:latin typeface="Comic Sans MS" pitchFamily="66" charset="0"/>
              </a:rPr>
              <a:t/>
            </a:r>
            <a:br>
              <a:rPr lang="cs-CZ" sz="1800" dirty="0" smtClean="0">
                <a:latin typeface="Comic Sans MS" pitchFamily="66" charset="0"/>
              </a:rPr>
            </a:br>
            <a:r>
              <a:rPr lang="cs-CZ" sz="1800" b="1" dirty="0" smtClean="0">
                <a:solidFill>
                  <a:srgbClr val="FF0000"/>
                </a:solidFill>
                <a:latin typeface="Comic Sans MS" pitchFamily="66" charset="0"/>
              </a:rPr>
              <a:t> Kdyby předchozí generace, předchozí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politici s těmito penězi dobře zacházeli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a dobře je investovali, měli by jich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dnes dost.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Pro sebe i pro nás staré.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Není přece naše vina, že to neudělali!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Šperk, hodnotný obraz, váza –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zůstanou krásné, i když jsou staré…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Bez stáří by náš život nebyl celý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a bez smrti by nebyl ukončen…</a:t>
            </a:r>
            <a:br>
              <a:rPr lang="cs-CZ" sz="1800" b="1" dirty="0" smtClean="0">
                <a:solidFill>
                  <a:srgbClr val="FF0000"/>
                </a:solidFill>
                <a:latin typeface="Comic Sans MS" pitchFamily="66" charset="0"/>
              </a:rPr>
            </a:br>
            <a:endParaRPr lang="cs-CZ" sz="1800" b="1" dirty="0">
              <a:solidFill>
                <a:srgbClr val="FF0000"/>
              </a:solidFill>
              <a:latin typeface="Comic Sans MS" pitchFamily="66" charset="0"/>
            </a:endParaRPr>
          </a:p>
        </p:txBody>
      </p:sp>
      <p:pic>
        <p:nvPicPr>
          <p:cNvPr id="4" name="Obrázek 3" descr="5s.jpg"/>
          <p:cNvPicPr>
            <a:picLocks noChangeAspect="1"/>
          </p:cNvPicPr>
          <p:nvPr/>
        </p:nvPicPr>
        <p:blipFill>
          <a:blip r:embed="rId2" cstate="screen"/>
          <a:srcRect/>
          <a:stretch>
            <a:fillRect/>
          </a:stretch>
        </p:blipFill>
        <p:spPr>
          <a:xfrm>
            <a:off x="5286380" y="500042"/>
            <a:ext cx="3492058" cy="2729424"/>
          </a:xfrm>
          <a:prstGeom prst="rect">
            <a:avLst/>
          </a:prstGeom>
          <a:effectLst>
            <a:glow rad="101600">
              <a:schemeClr val="accent5">
                <a:satMod val="175000"/>
                <a:alpha val="40000"/>
              </a:schemeClr>
            </a:glow>
          </a:effectLst>
        </p:spPr>
      </p:pic>
      <p:pic>
        <p:nvPicPr>
          <p:cNvPr id="6" name="Obrázek 5" descr="wallpaper_20874.jpg"/>
          <p:cNvPicPr>
            <a:picLocks noGrp="1" noChangeAspect="1"/>
          </p:cNvPicPr>
          <p:nvPr isPhoto="1"/>
        </p:nvPicPr>
        <p:blipFill>
          <a:blip r:embed="rId3"/>
          <a:srcRect/>
          <a:stretch>
            <a:fillRect/>
          </a:stretch>
        </p:blipFill>
        <p:spPr bwMode="auto">
          <a:xfrm>
            <a:off x="5286380" y="3286124"/>
            <a:ext cx="3500462" cy="2592935"/>
          </a:xfrm>
          <a:prstGeom prst="rect">
            <a:avLst/>
          </a:prstGeom>
          <a:noFill/>
          <a:ln w="9525">
            <a:noFill/>
            <a:miter lim="800000"/>
            <a:headEnd/>
            <a:tailEnd/>
          </a:ln>
        </p:spPr>
      </p:pic>
      <p:sp>
        <p:nvSpPr>
          <p:cNvPr id="7" name="TextovéPole 6"/>
          <p:cNvSpPr txBox="1">
            <a:spLocks noChangeArrowheads="1"/>
          </p:cNvSpPr>
          <p:nvPr/>
        </p:nvSpPr>
        <p:spPr bwMode="auto">
          <a:xfrm>
            <a:off x="500034" y="6215082"/>
            <a:ext cx="8215370" cy="523220"/>
          </a:xfrm>
          <a:prstGeom prst="rect">
            <a:avLst/>
          </a:prstGeom>
          <a:noFill/>
          <a:ln w="9525">
            <a:noFill/>
            <a:miter lim="800000"/>
            <a:headEnd/>
            <a:tailEnd/>
          </a:ln>
        </p:spPr>
        <p:txBody>
          <a:bodyPr wrap="square">
            <a:spAutoFit/>
          </a:bodyPr>
          <a:lstStyle/>
          <a:p>
            <a:pPr algn="ctr"/>
            <a:r>
              <a:rPr lang="cs-CZ" sz="2800" dirty="0" smtClean="0">
                <a:solidFill>
                  <a:srgbClr val="4949A7"/>
                </a:solidFill>
                <a:latin typeface="Joan" pitchFamily="2" charset="-18"/>
              </a:rPr>
              <a:t>Přeji všem nádherný den! Antonín</a:t>
            </a:r>
            <a:endParaRPr lang="cs-CZ" sz="2800" dirty="0">
              <a:solidFill>
                <a:srgbClr val="4949A7"/>
              </a:solidFill>
              <a:latin typeface="Joan" pitchFamily="2" charset="-18"/>
            </a:endParaRPr>
          </a:p>
        </p:txBody>
      </p:sp>
    </p:spTree>
  </p:cSld>
  <p:clrMapOvr>
    <a:masterClrMapping/>
  </p:clrMapOvr>
  <p:transition spd="slow" advTm="20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0"/>
                                        <p:tgtEl>
                                          <p:spTgt spid="6"/>
                                        </p:tgtEl>
                                      </p:cBhvr>
                                    </p:animEffect>
                                  </p:childTnLst>
                                </p:cTn>
                              </p:par>
                            </p:childTnLst>
                          </p:cTn>
                        </p:par>
                        <p:par>
                          <p:cTn id="8" fill="hold">
                            <p:stCondLst>
                              <p:cond delay="50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anim calcmode="lin" valueType="num">
                                      <p:cBhvr>
                                        <p:cTn id="12" dur="2000" fill="hold"/>
                                        <p:tgtEl>
                                          <p:spTgt spid="7"/>
                                        </p:tgtEl>
                                        <p:attrNameLst>
                                          <p:attrName>ppt_x</p:attrName>
                                        </p:attrNameLst>
                                      </p:cBhvr>
                                      <p:tavLst>
                                        <p:tav tm="0">
                                          <p:val>
                                            <p:strVal val="#ppt_x-.1"/>
                                          </p:val>
                                        </p:tav>
                                        <p:tav tm="100000">
                                          <p:val>
                                            <p:strVal val="#ppt_x"/>
                                          </p:val>
                                        </p:tav>
                                      </p:tavLst>
                                    </p:anim>
                                    <p:anim calcmode="lin" valueType="num">
                                      <p:cBhvr>
                                        <p:cTn id="13"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rgbClr val="FFC000">
                <a:alpha val="55000"/>
              </a:srgb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5" name="Nadpis 4"/>
          <p:cNvSpPr>
            <a:spLocks noGrp="1"/>
          </p:cNvSpPr>
          <p:nvPr>
            <p:ph type="title"/>
          </p:nvPr>
        </p:nvSpPr>
        <p:spPr>
          <a:xfrm>
            <a:off x="0" y="714356"/>
            <a:ext cx="5072066" cy="5857916"/>
          </a:xfrm>
        </p:spPr>
        <p:txBody>
          <a:bodyPr/>
          <a:lstStyle/>
          <a:p>
            <a:r>
              <a:rPr lang="cs-CZ" sz="1400" dirty="0" smtClean="0">
                <a:solidFill>
                  <a:srgbClr val="C00000"/>
                </a:solidFill>
                <a:latin typeface="Comic Sans MS" pitchFamily="66" charset="0"/>
              </a:rPr>
              <a:t/>
            </a:r>
            <a:br>
              <a:rPr lang="cs-CZ" sz="1400" dirty="0" smtClean="0">
                <a:solidFill>
                  <a:srgbClr val="C00000"/>
                </a:solidFill>
                <a:latin typeface="Comic Sans MS" pitchFamily="66" charset="0"/>
              </a:rPr>
            </a:br>
            <a:r>
              <a:rPr lang="cs-CZ" sz="1400" dirty="0" smtClean="0">
                <a:solidFill>
                  <a:srgbClr val="C00000"/>
                </a:solidFill>
                <a:latin typeface="Comic Sans MS" pitchFamily="66" charset="0"/>
              </a:rPr>
              <a:t/>
            </a:r>
            <a:br>
              <a:rPr lang="cs-CZ" sz="1400" dirty="0" smtClean="0">
                <a:solidFill>
                  <a:srgbClr val="C00000"/>
                </a:solidFill>
                <a:latin typeface="Comic Sans MS" pitchFamily="66" charset="0"/>
              </a:rPr>
            </a:br>
            <a:r>
              <a:rPr lang="cs-CZ" sz="1400" dirty="0" smtClean="0">
                <a:solidFill>
                  <a:srgbClr val="C00000"/>
                </a:solidFill>
                <a:latin typeface="Comic Sans MS" pitchFamily="66" charset="0"/>
              </a:rPr>
              <a:t/>
            </a:r>
            <a:br>
              <a:rPr lang="cs-CZ" sz="1400" dirty="0" smtClean="0">
                <a:solidFill>
                  <a:srgbClr val="C00000"/>
                </a:solidFill>
                <a:latin typeface="Comic Sans MS" pitchFamily="66" charset="0"/>
              </a:rPr>
            </a:br>
            <a:r>
              <a:rPr lang="cs-CZ" sz="1400" dirty="0" smtClean="0">
                <a:solidFill>
                  <a:srgbClr val="C00000"/>
                </a:solidFill>
                <a:latin typeface="Comic Sans MS" pitchFamily="66" charset="0"/>
              </a:rPr>
              <a:t/>
            </a:r>
            <a:br>
              <a:rPr lang="cs-CZ" sz="1400" dirty="0" smtClean="0">
                <a:solidFill>
                  <a:srgbClr val="C00000"/>
                </a:solidFill>
                <a:latin typeface="Comic Sans MS" pitchFamily="66" charset="0"/>
              </a:rPr>
            </a:br>
            <a:r>
              <a:rPr lang="cs-CZ" sz="1600" b="1" dirty="0" smtClean="0">
                <a:solidFill>
                  <a:srgbClr val="C00000"/>
                </a:solidFill>
                <a:latin typeface="Comic Sans MS" pitchFamily="66" charset="0"/>
              </a:rPr>
              <a:t>Poprvé </a:t>
            </a:r>
            <a:r>
              <a:rPr lang="cs-CZ" sz="1600" b="1" dirty="0">
                <a:solidFill>
                  <a:srgbClr val="C00000"/>
                </a:solidFill>
                <a:latin typeface="Comic Sans MS" pitchFamily="66" charset="0"/>
              </a:rPr>
              <a:t>v životě jsem zjistila, </a:t>
            </a:r>
            <a:br>
              <a:rPr lang="cs-CZ" sz="1600" b="1" dirty="0">
                <a:solidFill>
                  <a:srgbClr val="C00000"/>
                </a:solidFill>
                <a:latin typeface="Comic Sans MS" pitchFamily="66" charset="0"/>
              </a:rPr>
            </a:br>
            <a:r>
              <a:rPr lang="cs-CZ" sz="1600" b="1" dirty="0">
                <a:solidFill>
                  <a:srgbClr val="C00000"/>
                </a:solidFill>
                <a:latin typeface="Comic Sans MS" pitchFamily="66" charset="0"/>
              </a:rPr>
              <a:t>že už se nemohu počítat mezi </a:t>
            </a:r>
            <a:br>
              <a:rPr lang="cs-CZ" sz="1600" b="1" dirty="0">
                <a:solidFill>
                  <a:srgbClr val="C00000"/>
                </a:solidFill>
                <a:latin typeface="Comic Sans MS" pitchFamily="66" charset="0"/>
              </a:rPr>
            </a:br>
            <a:r>
              <a:rPr lang="cs-CZ" sz="1600" b="1" dirty="0">
                <a:solidFill>
                  <a:srgbClr val="C00000"/>
                </a:solidFill>
                <a:latin typeface="Comic Sans MS" pitchFamily="66" charset="0"/>
              </a:rPr>
              <a:t>nejmladší. </a:t>
            </a:r>
            <a:br>
              <a:rPr lang="cs-CZ" sz="1600" b="1" dirty="0">
                <a:solidFill>
                  <a:srgbClr val="C00000"/>
                </a:solidFill>
                <a:latin typeface="Comic Sans MS" pitchFamily="66" charset="0"/>
              </a:rPr>
            </a:br>
            <a:r>
              <a:rPr lang="cs-CZ" sz="1600" b="1" dirty="0">
                <a:solidFill>
                  <a:srgbClr val="C00000"/>
                </a:solidFill>
                <a:latin typeface="Comic Sans MS" pitchFamily="66" charset="0"/>
              </a:rPr>
              <a:t>Ne, nemluvím o svém těle. </a:t>
            </a:r>
            <a:r>
              <a:rPr lang="cs-CZ" sz="700" b="1" dirty="0" smtClean="0">
                <a:solidFill>
                  <a:srgbClr val="C00000"/>
                </a:solidFill>
                <a:latin typeface="Comic Sans MS" pitchFamily="66" charset="0"/>
              </a:rPr>
              <a:t/>
            </a:r>
            <a:br>
              <a:rPr lang="cs-CZ" sz="700" b="1" dirty="0" smtClean="0">
                <a:solidFill>
                  <a:srgbClr val="C00000"/>
                </a:solidFill>
                <a:latin typeface="Comic Sans MS" pitchFamily="66" charset="0"/>
              </a:rPr>
            </a:br>
            <a:r>
              <a:rPr lang="cs-CZ" sz="1600" b="1" dirty="0">
                <a:solidFill>
                  <a:srgbClr val="C00000"/>
                </a:solidFill>
                <a:latin typeface="Comic Sans MS" pitchFamily="66" charset="0"/>
              </a:rPr>
              <a:t/>
            </a:r>
            <a:br>
              <a:rPr lang="cs-CZ" sz="1600" b="1" dirty="0">
                <a:solidFill>
                  <a:srgbClr val="C00000"/>
                </a:solidFill>
                <a:latin typeface="Comic Sans MS" pitchFamily="66" charset="0"/>
              </a:rPr>
            </a:br>
            <a:r>
              <a:rPr lang="cs-CZ" sz="1600" b="1" dirty="0" smtClean="0">
                <a:solidFill>
                  <a:srgbClr val="C00000"/>
                </a:solidFill>
                <a:latin typeface="Comic Sans MS" pitchFamily="66" charset="0"/>
              </a:rPr>
              <a:t>I </a:t>
            </a:r>
            <a:r>
              <a:rPr lang="cs-CZ" sz="1600" b="1" dirty="0">
                <a:solidFill>
                  <a:srgbClr val="C00000"/>
                </a:solidFill>
                <a:latin typeface="Comic Sans MS" pitchFamily="66" charset="0"/>
              </a:rPr>
              <a:t>když… </a:t>
            </a:r>
            <a:br>
              <a:rPr lang="cs-CZ" sz="1600" b="1" dirty="0">
                <a:solidFill>
                  <a:srgbClr val="C00000"/>
                </a:solidFill>
                <a:latin typeface="Comic Sans MS" pitchFamily="66" charset="0"/>
              </a:rPr>
            </a:br>
            <a:r>
              <a:rPr lang="cs-CZ" sz="1600" b="1" dirty="0">
                <a:solidFill>
                  <a:srgbClr val="C00000"/>
                </a:solidFill>
                <a:latin typeface="Comic Sans MS" pitchFamily="66" charset="0"/>
              </a:rPr>
              <a:t>pokud se občas podívám do zrcadla, </a:t>
            </a:r>
            <a:br>
              <a:rPr lang="cs-CZ" sz="1600" b="1" dirty="0">
                <a:solidFill>
                  <a:srgbClr val="C00000"/>
                </a:solidFill>
                <a:latin typeface="Comic Sans MS" pitchFamily="66" charset="0"/>
              </a:rPr>
            </a:br>
            <a:r>
              <a:rPr lang="cs-CZ" sz="1600" b="1" dirty="0">
                <a:solidFill>
                  <a:srgbClr val="C00000"/>
                </a:solidFill>
                <a:latin typeface="Comic Sans MS" pitchFamily="66" charset="0"/>
              </a:rPr>
              <a:t>mohla bych upadat skoro do zoufalství! </a:t>
            </a:r>
            <a:br>
              <a:rPr lang="cs-CZ" sz="1600" b="1" dirty="0">
                <a:solidFill>
                  <a:srgbClr val="C00000"/>
                </a:solidFill>
                <a:latin typeface="Comic Sans MS" pitchFamily="66" charset="0"/>
              </a:rPr>
            </a:br>
            <a:r>
              <a:rPr lang="cs-CZ" sz="1600" b="1" dirty="0">
                <a:solidFill>
                  <a:srgbClr val="C00000"/>
                </a:solidFill>
                <a:latin typeface="Comic Sans MS" pitchFamily="66" charset="0"/>
              </a:rPr>
              <a:t>Vrásky na obličeji, jizvy na těle, </a:t>
            </a:r>
            <a:br>
              <a:rPr lang="cs-CZ" sz="1600" b="1" dirty="0">
                <a:solidFill>
                  <a:srgbClr val="C00000"/>
                </a:solidFill>
                <a:latin typeface="Comic Sans MS" pitchFamily="66" charset="0"/>
              </a:rPr>
            </a:br>
            <a:r>
              <a:rPr lang="cs-CZ" sz="1600" b="1" dirty="0">
                <a:solidFill>
                  <a:srgbClr val="C00000"/>
                </a:solidFill>
                <a:latin typeface="Comic Sans MS" pitchFamily="66" charset="0"/>
              </a:rPr>
              <a:t>břicho, které  trochu každý rok </a:t>
            </a:r>
            <a:br>
              <a:rPr lang="cs-CZ" sz="1600" b="1" dirty="0">
                <a:solidFill>
                  <a:srgbClr val="C00000"/>
                </a:solidFill>
                <a:latin typeface="Comic Sans MS" pitchFamily="66" charset="0"/>
              </a:rPr>
            </a:br>
            <a:r>
              <a:rPr lang="cs-CZ" sz="1600" b="1" dirty="0">
                <a:solidFill>
                  <a:srgbClr val="C00000"/>
                </a:solidFill>
                <a:latin typeface="Comic Sans MS" pitchFamily="66" charset="0"/>
              </a:rPr>
              <a:t>povyroste… </a:t>
            </a:r>
            <a:br>
              <a:rPr lang="cs-CZ" sz="1600" b="1" dirty="0">
                <a:solidFill>
                  <a:srgbClr val="C00000"/>
                </a:solidFill>
                <a:latin typeface="Comic Sans MS" pitchFamily="66" charset="0"/>
              </a:rPr>
            </a:br>
            <a:r>
              <a:rPr lang="cs-CZ" sz="1600" b="1" dirty="0">
                <a:solidFill>
                  <a:srgbClr val="C00000"/>
                </a:solidFill>
                <a:latin typeface="Comic Sans MS" pitchFamily="66" charset="0"/>
              </a:rPr>
              <a:t> </a:t>
            </a:r>
            <a:br>
              <a:rPr lang="cs-CZ" sz="1600" b="1" dirty="0">
                <a:solidFill>
                  <a:srgbClr val="C00000"/>
                </a:solidFill>
                <a:latin typeface="Comic Sans MS" pitchFamily="66" charset="0"/>
              </a:rPr>
            </a:br>
            <a:r>
              <a:rPr lang="cs-CZ" sz="1600" b="1" dirty="0">
                <a:solidFill>
                  <a:srgbClr val="C00000"/>
                </a:solidFill>
                <a:latin typeface="Comic Sans MS" pitchFamily="66" charset="0"/>
              </a:rPr>
              <a:t>Ale přesto není důvod </a:t>
            </a:r>
            <a:r>
              <a:rPr lang="cs-CZ" sz="1600" b="1" dirty="0" smtClean="0">
                <a:solidFill>
                  <a:srgbClr val="C00000"/>
                </a:solidFill>
                <a:latin typeface="Comic Sans MS" pitchFamily="66" charset="0"/>
              </a:rPr>
              <a:t/>
            </a:r>
            <a:br>
              <a:rPr lang="cs-CZ" sz="1600" b="1" dirty="0" smtClean="0">
                <a:solidFill>
                  <a:srgbClr val="C00000"/>
                </a:solidFill>
                <a:latin typeface="Comic Sans MS" pitchFamily="66" charset="0"/>
              </a:rPr>
            </a:br>
            <a:r>
              <a:rPr lang="cs-CZ" sz="1600" b="1" dirty="0" smtClean="0">
                <a:solidFill>
                  <a:srgbClr val="C00000"/>
                </a:solidFill>
                <a:latin typeface="Comic Sans MS" pitchFamily="66" charset="0"/>
              </a:rPr>
              <a:t>před zrcadlem slzet</a:t>
            </a:r>
            <a:r>
              <a:rPr lang="cs-CZ" sz="1600" b="1" dirty="0">
                <a:solidFill>
                  <a:srgbClr val="C00000"/>
                </a:solidFill>
                <a:latin typeface="Comic Sans MS" pitchFamily="66" charset="0"/>
              </a:rPr>
              <a:t>. </a:t>
            </a:r>
            <a:br>
              <a:rPr lang="cs-CZ" sz="1600" b="1" dirty="0">
                <a:solidFill>
                  <a:srgbClr val="C00000"/>
                </a:solidFill>
                <a:latin typeface="Comic Sans MS" pitchFamily="66" charset="0"/>
              </a:rPr>
            </a:br>
            <a:r>
              <a:rPr lang="cs-CZ" sz="1600" b="1" dirty="0">
                <a:solidFill>
                  <a:srgbClr val="C00000"/>
                </a:solidFill>
                <a:latin typeface="Comic Sans MS" pitchFamily="66" charset="0"/>
              </a:rPr>
              <a:t>Protože teď mám přece fantastické </a:t>
            </a:r>
            <a:br>
              <a:rPr lang="cs-CZ" sz="1600" b="1" dirty="0">
                <a:solidFill>
                  <a:srgbClr val="C00000"/>
                </a:solidFill>
                <a:latin typeface="Comic Sans MS" pitchFamily="66" charset="0"/>
              </a:rPr>
            </a:br>
            <a:r>
              <a:rPr lang="cs-CZ" sz="1600" b="1" dirty="0">
                <a:solidFill>
                  <a:srgbClr val="C00000"/>
                </a:solidFill>
                <a:latin typeface="Comic Sans MS" pitchFamily="66" charset="0"/>
              </a:rPr>
              <a:t>kamarády, </a:t>
            </a:r>
            <a:r>
              <a:rPr lang="cs-CZ" sz="1600" b="1" dirty="0" smtClean="0">
                <a:solidFill>
                  <a:srgbClr val="C00000"/>
                </a:solidFill>
                <a:latin typeface="Comic Sans MS" pitchFamily="66" charset="0"/>
              </a:rPr>
              <a:t>tichý </a:t>
            </a:r>
            <a:r>
              <a:rPr lang="cs-CZ" sz="1600" b="1" dirty="0">
                <a:solidFill>
                  <a:srgbClr val="C00000"/>
                </a:solidFill>
                <a:latin typeface="Comic Sans MS" pitchFamily="66" charset="0"/>
              </a:rPr>
              <a:t>a klidný život, </a:t>
            </a:r>
            <a:br>
              <a:rPr lang="cs-CZ" sz="1600" b="1" dirty="0">
                <a:solidFill>
                  <a:srgbClr val="C00000"/>
                </a:solidFill>
                <a:latin typeface="Comic Sans MS" pitchFamily="66" charset="0"/>
              </a:rPr>
            </a:br>
            <a:r>
              <a:rPr lang="cs-CZ" sz="1600" b="1" dirty="0">
                <a:solidFill>
                  <a:srgbClr val="C00000"/>
                </a:solidFill>
                <a:latin typeface="Comic Sans MS" pitchFamily="66" charset="0"/>
              </a:rPr>
              <a:t>dobré vzpomínky </a:t>
            </a:r>
            <a:r>
              <a:rPr lang="cs-CZ" sz="1800" b="1" dirty="0">
                <a:solidFill>
                  <a:srgbClr val="C00000"/>
                </a:solidFill>
                <a:latin typeface="Comic Sans MS" pitchFamily="66" charset="0"/>
              </a:rPr>
              <a:t>z minulosti</a:t>
            </a:r>
            <a:r>
              <a:rPr lang="cs-CZ" sz="1400" b="1" dirty="0">
                <a:solidFill>
                  <a:srgbClr val="C00000"/>
                </a:solidFill>
                <a:latin typeface="Comic Sans MS" pitchFamily="66" charset="0"/>
              </a:rPr>
              <a:t>. </a:t>
            </a:r>
            <a:r>
              <a:rPr lang="cs-CZ" sz="1400" dirty="0" smtClean="0">
                <a:solidFill>
                  <a:srgbClr val="C00000"/>
                </a:solidFill>
                <a:latin typeface="Comic Sans MS" pitchFamily="66" charset="0"/>
              </a:rPr>
              <a:t/>
            </a:r>
            <a:br>
              <a:rPr lang="cs-CZ" sz="1400" dirty="0" smtClean="0">
                <a:solidFill>
                  <a:srgbClr val="C00000"/>
                </a:solidFill>
                <a:latin typeface="Comic Sans MS" pitchFamily="66" charset="0"/>
              </a:rPr>
            </a:br>
            <a:r>
              <a:rPr lang="cs-CZ" sz="1400" dirty="0" smtClean="0">
                <a:solidFill>
                  <a:srgbClr val="C00000"/>
                </a:solidFill>
                <a:latin typeface="Comic Sans MS" pitchFamily="66" charset="0"/>
              </a:rPr>
              <a:t>*</a:t>
            </a:r>
            <a:br>
              <a:rPr lang="cs-CZ" sz="1400" dirty="0" smtClean="0">
                <a:solidFill>
                  <a:srgbClr val="C00000"/>
                </a:solidFill>
                <a:latin typeface="Comic Sans MS" pitchFamily="66" charset="0"/>
              </a:rPr>
            </a:br>
            <a:r>
              <a:rPr lang="cs-CZ" sz="1600" b="1" dirty="0" smtClean="0">
                <a:solidFill>
                  <a:srgbClr val="4949A7"/>
                </a:solidFill>
                <a:latin typeface="Comic Sans MS" pitchFamily="66" charset="0"/>
              </a:rPr>
              <a:t>Také já mám své dobré kamarády</a:t>
            </a:r>
            <a:br>
              <a:rPr lang="cs-CZ" sz="1600" b="1" dirty="0" smtClean="0">
                <a:solidFill>
                  <a:srgbClr val="4949A7"/>
                </a:solidFill>
                <a:latin typeface="Comic Sans MS" pitchFamily="66" charset="0"/>
              </a:rPr>
            </a:br>
            <a:r>
              <a:rPr lang="cs-CZ" sz="1600" b="1" dirty="0" smtClean="0">
                <a:solidFill>
                  <a:srgbClr val="4949A7"/>
                </a:solidFill>
                <a:latin typeface="Comic Sans MS" pitchFamily="66" charset="0"/>
              </a:rPr>
              <a:t> a pěkné vzpomínky z minulosti. </a:t>
            </a:r>
            <a:br>
              <a:rPr lang="cs-CZ" sz="1600" b="1" dirty="0" smtClean="0">
                <a:solidFill>
                  <a:srgbClr val="4949A7"/>
                </a:solidFill>
                <a:latin typeface="Comic Sans MS" pitchFamily="66" charset="0"/>
              </a:rPr>
            </a:br>
            <a:r>
              <a:rPr lang="cs-CZ" sz="1600" b="1" dirty="0" smtClean="0">
                <a:solidFill>
                  <a:srgbClr val="4949A7"/>
                </a:solidFill>
                <a:latin typeface="Comic Sans MS" pitchFamily="66" charset="0"/>
              </a:rPr>
              <a:t>Vracejte se k nim také </a:t>
            </a:r>
            <a:br>
              <a:rPr lang="cs-CZ" sz="1600" b="1" dirty="0" smtClean="0">
                <a:solidFill>
                  <a:srgbClr val="4949A7"/>
                </a:solidFill>
                <a:latin typeface="Comic Sans MS" pitchFamily="66" charset="0"/>
              </a:rPr>
            </a:br>
            <a:r>
              <a:rPr lang="cs-CZ" sz="1600" b="1" dirty="0" smtClean="0">
                <a:solidFill>
                  <a:srgbClr val="4949A7"/>
                </a:solidFill>
                <a:latin typeface="Comic Sans MS" pitchFamily="66" charset="0"/>
              </a:rPr>
              <a:t>a podělte se s nimi.</a:t>
            </a:r>
            <a:r>
              <a:rPr lang="cs-CZ" sz="1600" b="1" dirty="0">
                <a:solidFill>
                  <a:srgbClr val="4949A7"/>
                </a:solidFill>
                <a:latin typeface="Comic Sans MS" pitchFamily="66" charset="0"/>
              </a:rPr>
              <a:t/>
            </a:r>
            <a:br>
              <a:rPr lang="cs-CZ" sz="1600" b="1" dirty="0">
                <a:solidFill>
                  <a:srgbClr val="4949A7"/>
                </a:solidFill>
                <a:latin typeface="Comic Sans MS" pitchFamily="66" charset="0"/>
              </a:rPr>
            </a:br>
            <a:endParaRPr lang="cs-CZ" sz="1600" b="1" dirty="0">
              <a:solidFill>
                <a:srgbClr val="4949A7"/>
              </a:solidFill>
              <a:latin typeface="Comic Sans MS" pitchFamily="66" charset="0"/>
            </a:endParaRPr>
          </a:p>
        </p:txBody>
      </p:sp>
      <p:sp>
        <p:nvSpPr>
          <p:cNvPr id="4098" name="Rectangle 2"/>
          <p:cNvSpPr>
            <a:spLocks noGrp="1" noChangeArrowheads="1"/>
          </p:cNvSpPr>
          <p:nvPr>
            <p:ph type="body" idx="4294967295"/>
          </p:nvPr>
        </p:nvSpPr>
        <p:spPr>
          <a:xfrm>
            <a:off x="-857287" y="142852"/>
            <a:ext cx="9429816" cy="1000132"/>
          </a:xfrm>
        </p:spPr>
        <p:txBody>
          <a:bodyPr/>
          <a:lstStyle/>
          <a:p>
            <a:pPr lvl="4" algn="ctr">
              <a:buNone/>
            </a:pPr>
            <a:r>
              <a:rPr lang="cs-CZ" sz="1800" b="1" dirty="0" smtClean="0">
                <a:solidFill>
                  <a:srgbClr val="FF3300"/>
                </a:solidFill>
                <a:effectLst>
                  <a:outerShdw blurRad="38100" dist="38100" dir="2700000" algn="tl">
                    <a:srgbClr val="000000"/>
                  </a:outerShdw>
                </a:effectLst>
                <a:latin typeface="Comic Sans MS" pitchFamily="66" charset="0"/>
              </a:rPr>
              <a:t>ALEGORIE</a:t>
            </a:r>
            <a:r>
              <a:rPr lang="cs-CZ" sz="1800" b="1" dirty="0" smtClean="0">
                <a:solidFill>
                  <a:srgbClr val="CC9900"/>
                </a:solidFill>
                <a:effectLst>
                  <a:outerShdw blurRad="38100" dist="38100" dir="2700000" algn="tl">
                    <a:srgbClr val="000000"/>
                  </a:outerShdw>
                </a:effectLst>
                <a:latin typeface="Comic Sans MS" pitchFamily="66" charset="0"/>
              </a:rPr>
              <a:t> </a:t>
            </a:r>
            <a:r>
              <a:rPr lang="cs-CZ" sz="1800" b="1" dirty="0" smtClean="0">
                <a:solidFill>
                  <a:srgbClr val="FF3300"/>
                </a:solidFill>
                <a:effectLst>
                  <a:outerShdw blurRad="38100" dist="38100" dir="2700000" algn="tl">
                    <a:srgbClr val="000000"/>
                  </a:outerShdw>
                </a:effectLst>
                <a:latin typeface="Comic Sans MS" pitchFamily="66" charset="0"/>
              </a:rPr>
              <a:t>PODZIMU ŽIVOTA</a:t>
            </a:r>
          </a:p>
          <a:p>
            <a:pPr lvl="4" algn="ctr">
              <a:buFontTx/>
              <a:buNone/>
            </a:pPr>
            <a:r>
              <a:rPr lang="cs-CZ" sz="1600" dirty="0" smtClean="0">
                <a:ln w="18415" cmpd="sng">
                  <a:solidFill>
                    <a:srgbClr val="FFFFFF"/>
                  </a:solidFill>
                  <a:prstDash val="solid"/>
                </a:ln>
                <a:solidFill>
                  <a:schemeClr val="accent6">
                    <a:lumMod val="75000"/>
                  </a:schemeClr>
                </a:solidFill>
                <a:latin typeface="Comic Sans MS" pitchFamily="66" charset="0"/>
              </a:rPr>
              <a:t>J</a:t>
            </a:r>
            <a:r>
              <a:rPr lang="cs-CZ" sz="1600" dirty="0" smtClean="0">
                <a:ln w="18415" cmpd="sng">
                  <a:solidFill>
                    <a:srgbClr val="FFFFFF"/>
                  </a:solidFill>
                  <a:prstDash val="solid"/>
                </a:ln>
                <a:solidFill>
                  <a:srgbClr val="4949A7"/>
                </a:solidFill>
                <a:effectLst>
                  <a:outerShdw blurRad="63500" dir="3600000" algn="tl" rotWithShape="0">
                    <a:srgbClr val="000000">
                      <a:alpha val="70000"/>
                    </a:srgbClr>
                  </a:outerShdw>
                </a:effectLst>
                <a:latin typeface="Comic Sans MS" pitchFamily="66" charset="0"/>
              </a:rPr>
              <a:t>edna vzdělaná a rozumná žena uveřejnila své rady, jak žije ve svém stáří a nám starším to také doporučuje.  My muži si můžeme z jejích slov vzít ponaučení a také můžeme poradit.</a:t>
            </a:r>
            <a:endParaRPr lang="cs-CZ" sz="1600" dirty="0">
              <a:ln w="18415" cmpd="sng">
                <a:solidFill>
                  <a:srgbClr val="FFFFFF"/>
                </a:solidFill>
                <a:prstDash val="solid"/>
              </a:ln>
              <a:solidFill>
                <a:srgbClr val="4949A7"/>
              </a:solidFill>
              <a:effectLst>
                <a:outerShdw blurRad="63500" dir="3600000" algn="tl" rotWithShape="0">
                  <a:srgbClr val="000000">
                    <a:alpha val="70000"/>
                  </a:srgbClr>
                </a:outerShdw>
              </a:effectLst>
              <a:latin typeface="Comic Sans MS" pitchFamily="66" charset="0"/>
            </a:endParaRPr>
          </a:p>
        </p:txBody>
      </p:sp>
      <p:pic>
        <p:nvPicPr>
          <p:cNvPr id="4" name="Obrázek 3" descr="důch 10.jpg"/>
          <p:cNvPicPr>
            <a:picLocks noChangeAspect="1"/>
          </p:cNvPicPr>
          <p:nvPr/>
        </p:nvPicPr>
        <p:blipFill>
          <a:blip r:embed="rId3"/>
          <a:stretch>
            <a:fillRect/>
          </a:stretch>
        </p:blipFill>
        <p:spPr>
          <a:xfrm>
            <a:off x="5214942" y="1428736"/>
            <a:ext cx="2714644" cy="2213378"/>
          </a:xfrm>
          <a:prstGeom prst="rect">
            <a:avLst/>
          </a:prstGeom>
        </p:spPr>
      </p:pic>
      <p:pic>
        <p:nvPicPr>
          <p:cNvPr id="7" name="Zástupný symbol pro obsah 5"/>
          <p:cNvPicPr>
            <a:picLocks noChangeAspect="1"/>
          </p:cNvPicPr>
          <p:nvPr/>
        </p:nvPicPr>
        <p:blipFill rotWithShape="1">
          <a:blip r:embed="rId4" cstate="screen">
            <a:extLst>
              <a:ext uri="{28A0092B-C50C-407E-A947-70E740481C1C}">
                <a14:useLocalDpi xmlns="" xmlns:a14="http://schemas.microsoft.com/office/drawing/2010/main"/>
              </a:ext>
            </a:extLst>
          </a:blip>
          <a:srcRect/>
          <a:stretch/>
        </p:blipFill>
        <p:spPr>
          <a:xfrm>
            <a:off x="4572001" y="3786190"/>
            <a:ext cx="4466801" cy="2925252"/>
          </a:xfrm>
          <a:prstGeom prst="rect">
            <a:avLst/>
          </a:prstGeom>
        </p:spPr>
      </p:pic>
    </p:spTree>
  </p:cSld>
  <p:clrMapOvr>
    <a:masterClrMapping/>
  </p:clrMapOvr>
  <p:transition advTm="10000">
    <p:sndAc>
      <p:stSnd loop="1">
        <p:snd r:embed="rId2" name="Vogels fluiten achtergro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750" fill="hold"/>
                                        <p:tgtEl>
                                          <p:spTgt spid="7"/>
                                        </p:tgtEl>
                                        <p:attrNameLst>
                                          <p:attrName>ppt_w</p:attrName>
                                        </p:attrNameLst>
                                      </p:cBhvr>
                                      <p:tavLst>
                                        <p:tav tm="0">
                                          <p:val>
                                            <p:fltVal val="0"/>
                                          </p:val>
                                        </p:tav>
                                        <p:tav tm="100000">
                                          <p:val>
                                            <p:strVal val="#ppt_w"/>
                                          </p:val>
                                        </p:tav>
                                      </p:tavLst>
                                    </p:anim>
                                    <p:anim calcmode="lin" valueType="num">
                                      <p:cBhvr>
                                        <p:cTn id="8" dur="3750" fill="hold"/>
                                        <p:tgtEl>
                                          <p:spTgt spid="7"/>
                                        </p:tgtEl>
                                        <p:attrNameLst>
                                          <p:attrName>ppt_h</p:attrName>
                                        </p:attrNameLst>
                                      </p:cBhvr>
                                      <p:tavLst>
                                        <p:tav tm="0">
                                          <p:val>
                                            <p:fltVal val="0"/>
                                          </p:val>
                                        </p:tav>
                                        <p:tav tm="100000">
                                          <p:val>
                                            <p:strVal val="#ppt_h"/>
                                          </p:val>
                                        </p:tav>
                                      </p:tavLst>
                                    </p:anim>
                                    <p:animEffect transition="in" filter="fade">
                                      <p:cBhvr>
                                        <p:cTn id="9" dur="3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282" y="274638"/>
            <a:ext cx="4214842" cy="6440510"/>
          </a:xfrm>
        </p:spPr>
        <p:txBody>
          <a:bodyPr/>
          <a:lstStyle/>
          <a:p>
            <a:r>
              <a:rPr lang="cs-CZ" sz="1600" b="1" dirty="0" smtClean="0">
                <a:solidFill>
                  <a:srgbClr val="FF0000"/>
                </a:solidFill>
                <a:latin typeface="Comic Sans MS" pitchFamily="66" charset="0"/>
              </a:rPr>
              <a:t>Dovolím si čas od času chovat se tak, jak se mi líbí, </a:t>
            </a:r>
            <a:br>
              <a:rPr lang="cs-CZ" sz="1600" b="1" dirty="0" smtClean="0">
                <a:solidFill>
                  <a:srgbClr val="FF0000"/>
                </a:solidFill>
                <a:latin typeface="Comic Sans MS" pitchFamily="66" charset="0"/>
              </a:rPr>
            </a:br>
            <a:r>
              <a:rPr lang="cs-CZ" sz="1600" b="1" dirty="0" smtClean="0">
                <a:solidFill>
                  <a:srgbClr val="FF0000"/>
                </a:solidFill>
                <a:latin typeface="Comic Sans MS" pitchFamily="66" charset="0"/>
              </a:rPr>
              <a:t>tvářit se na svět tak, jak ho cítím. </a:t>
            </a:r>
            <a:r>
              <a:rPr lang="cs-CZ" sz="2000" b="1" dirty="0" smtClean="0">
                <a:solidFill>
                  <a:srgbClr val="FF0000"/>
                </a:solidFill>
                <a:latin typeface="Comic Sans MS" pitchFamily="66" charset="0"/>
              </a:rPr>
              <a:t/>
            </a:r>
            <a:br>
              <a:rPr lang="cs-CZ" sz="2000" b="1" dirty="0" smtClean="0">
                <a:solidFill>
                  <a:srgbClr val="FF0000"/>
                </a:solidFill>
                <a:latin typeface="Comic Sans MS" pitchFamily="66" charset="0"/>
              </a:rPr>
            </a:br>
            <a:r>
              <a:rPr lang="cs-CZ" sz="2000" dirty="0" smtClean="0">
                <a:latin typeface="Comic Sans MS" pitchFamily="66" charset="0"/>
              </a:rPr>
              <a:t/>
            </a:r>
            <a:br>
              <a:rPr lang="cs-CZ" sz="2000" dirty="0" smtClean="0">
                <a:latin typeface="Comic Sans MS" pitchFamily="66" charset="0"/>
              </a:rPr>
            </a:br>
            <a:r>
              <a:rPr lang="cs-CZ" sz="2000" b="1" dirty="0" smtClean="0">
                <a:solidFill>
                  <a:srgbClr val="0070C0"/>
                </a:solidFill>
                <a:latin typeface="Comic Sans MS" pitchFamily="66" charset="0"/>
              </a:rPr>
              <a:t> Pro radost si pořídím ovečk</a:t>
            </a:r>
            <a:r>
              <a:rPr lang="cs-CZ" sz="2000" b="1" dirty="0" smtClean="0">
                <a:solidFill>
                  <a:srgbClr val="0070C0"/>
                </a:solidFill>
                <a:latin typeface="+mn-lt"/>
              </a:rPr>
              <a:t>y</a:t>
            </a:r>
            <a:r>
              <a:rPr lang="cs-CZ" sz="2000" b="1" dirty="0" smtClean="0">
                <a:solidFill>
                  <a:schemeClr val="accent1">
                    <a:lumMod val="75000"/>
                  </a:schemeClr>
                </a:solidFill>
                <a:latin typeface="Comic Sans MS" pitchFamily="66" charset="0"/>
              </a:rPr>
              <a:t/>
            </a:r>
            <a:br>
              <a:rPr lang="cs-CZ" sz="2000" b="1" dirty="0" smtClean="0">
                <a:solidFill>
                  <a:schemeClr val="accent1">
                    <a:lumMod val="75000"/>
                  </a:schemeClr>
                </a:solidFill>
                <a:latin typeface="Comic Sans MS" pitchFamily="66" charset="0"/>
              </a:rPr>
            </a:br>
            <a:r>
              <a:rPr lang="cs-CZ" sz="2000" b="1" dirty="0" smtClean="0">
                <a:solidFill>
                  <a:srgbClr val="4949A7"/>
                </a:solidFill>
                <a:latin typeface="Comic Sans MS" pitchFamily="66" charset="0"/>
              </a:rPr>
              <a:t/>
            </a:r>
            <a:br>
              <a:rPr lang="cs-CZ" sz="2000" b="1" dirty="0" smtClean="0">
                <a:solidFill>
                  <a:srgbClr val="4949A7"/>
                </a:solidFill>
                <a:latin typeface="Comic Sans MS" pitchFamily="66" charset="0"/>
              </a:rPr>
            </a:br>
            <a:r>
              <a:rPr lang="cs-CZ" sz="1600" b="1" dirty="0" smtClean="0">
                <a:solidFill>
                  <a:srgbClr val="FF0000"/>
                </a:solidFill>
                <a:latin typeface="Comic Sans MS" pitchFamily="66" charset="0"/>
              </a:rPr>
              <a:t>Mnoho mých přátel a známých </a:t>
            </a:r>
            <a:br>
              <a:rPr lang="cs-CZ" sz="1600" b="1" dirty="0" smtClean="0">
                <a:solidFill>
                  <a:srgbClr val="FF0000"/>
                </a:solidFill>
                <a:latin typeface="Comic Sans MS" pitchFamily="66" charset="0"/>
              </a:rPr>
            </a:br>
            <a:r>
              <a:rPr lang="cs-CZ" sz="1600" b="1" dirty="0" smtClean="0">
                <a:solidFill>
                  <a:srgbClr val="FF0000"/>
                </a:solidFill>
                <a:latin typeface="Comic Sans MS" pitchFamily="66" charset="0"/>
              </a:rPr>
              <a:t>zemřelo dřív, </a:t>
            </a:r>
            <a:br>
              <a:rPr lang="cs-CZ" sz="1600" b="1" dirty="0" smtClean="0">
                <a:solidFill>
                  <a:srgbClr val="FF0000"/>
                </a:solidFill>
                <a:latin typeface="Comic Sans MS" pitchFamily="66" charset="0"/>
              </a:rPr>
            </a:br>
            <a:r>
              <a:rPr lang="cs-CZ" sz="1600" b="1" dirty="0" smtClean="0">
                <a:solidFill>
                  <a:srgbClr val="FF0000"/>
                </a:solidFill>
                <a:latin typeface="Comic Sans MS" pitchFamily="66" charset="0"/>
              </a:rPr>
              <a:t>než mohlo poznat svobodu, kterou věk přináší. </a:t>
            </a:r>
            <a:r>
              <a:rPr lang="cs-CZ" sz="2000" b="1" dirty="0" smtClean="0">
                <a:solidFill>
                  <a:srgbClr val="FF0000"/>
                </a:solidFill>
                <a:latin typeface="Comic Sans MS" pitchFamily="66" charset="0"/>
              </a:rPr>
              <a:t/>
            </a:r>
            <a:br>
              <a:rPr lang="cs-CZ" sz="2000" b="1" dirty="0" smtClean="0">
                <a:solidFill>
                  <a:srgbClr val="FF0000"/>
                </a:solidFill>
                <a:latin typeface="Comic Sans MS" pitchFamily="66" charset="0"/>
              </a:rPr>
            </a:br>
            <a:r>
              <a:rPr lang="cs-CZ" sz="2000" b="1" dirty="0" smtClean="0">
                <a:solidFill>
                  <a:srgbClr val="FF0000"/>
                </a:solidFill>
                <a:latin typeface="Comic Sans MS" pitchFamily="66" charset="0"/>
              </a:rPr>
              <a:t> </a:t>
            </a:r>
            <a:r>
              <a:rPr lang="cs-CZ" sz="2000" dirty="0" smtClean="0">
                <a:latin typeface="Comic Sans MS" pitchFamily="66" charset="0"/>
              </a:rPr>
              <a:t/>
            </a:r>
            <a:br>
              <a:rPr lang="cs-CZ" sz="2000" dirty="0" smtClean="0">
                <a:latin typeface="Comic Sans MS" pitchFamily="66" charset="0"/>
              </a:rPr>
            </a:br>
            <a:r>
              <a:rPr lang="cs-CZ" sz="2000" b="1" dirty="0" smtClean="0">
                <a:solidFill>
                  <a:srgbClr val="4949A7"/>
                </a:solidFill>
                <a:latin typeface="Comic Sans MS" pitchFamily="66" charset="0"/>
              </a:rPr>
              <a:t>Také moji kamarádi na fotografiích, již mezi námi nejsou. Kamarádů ubývá.</a:t>
            </a:r>
            <a:r>
              <a:rPr lang="cs-CZ" sz="2000" dirty="0" smtClean="0">
                <a:solidFill>
                  <a:schemeClr val="accent2">
                    <a:lumMod val="75000"/>
                  </a:schemeClr>
                </a:solidFill>
                <a:latin typeface="Comic Sans MS" pitchFamily="66" charset="0"/>
              </a:rPr>
              <a:t/>
            </a:r>
            <a:br>
              <a:rPr lang="cs-CZ" sz="2000" dirty="0" smtClean="0">
                <a:solidFill>
                  <a:schemeClr val="accent2">
                    <a:lumMod val="75000"/>
                  </a:schemeClr>
                </a:solidFill>
                <a:latin typeface="Comic Sans MS" pitchFamily="66" charset="0"/>
              </a:rPr>
            </a:br>
            <a:r>
              <a:rPr lang="cs-CZ" sz="2000" dirty="0" smtClean="0">
                <a:latin typeface="Comic Sans MS" pitchFamily="66" charset="0"/>
              </a:rPr>
              <a:t/>
            </a:r>
            <a:br>
              <a:rPr lang="cs-CZ" sz="2000" dirty="0" smtClean="0">
                <a:latin typeface="Comic Sans MS" pitchFamily="66" charset="0"/>
              </a:rPr>
            </a:br>
            <a:r>
              <a:rPr lang="cs-CZ" sz="1600" b="1" dirty="0" smtClean="0">
                <a:solidFill>
                  <a:srgbClr val="FF0000"/>
                </a:solidFill>
                <a:latin typeface="Comic Sans MS" pitchFamily="66" charset="0"/>
              </a:rPr>
              <a:t>Koho například zajímá, </a:t>
            </a:r>
            <a:br>
              <a:rPr lang="cs-CZ" sz="1600" b="1" dirty="0" smtClean="0">
                <a:solidFill>
                  <a:srgbClr val="FF0000"/>
                </a:solidFill>
                <a:latin typeface="Comic Sans MS" pitchFamily="66" charset="0"/>
              </a:rPr>
            </a:br>
            <a:r>
              <a:rPr lang="cs-CZ" sz="1600" b="1" dirty="0" smtClean="0">
                <a:solidFill>
                  <a:srgbClr val="FF0000"/>
                </a:solidFill>
                <a:latin typeface="Comic Sans MS" pitchFamily="66" charset="0"/>
              </a:rPr>
              <a:t>že si čtu dlouho do noci, </a:t>
            </a:r>
            <a:br>
              <a:rPr lang="cs-CZ" sz="1600" b="1" dirty="0" smtClean="0">
                <a:solidFill>
                  <a:srgbClr val="FF0000"/>
                </a:solidFill>
                <a:latin typeface="Comic Sans MS" pitchFamily="66" charset="0"/>
              </a:rPr>
            </a:br>
            <a:r>
              <a:rPr lang="cs-CZ" sz="1600" b="1" dirty="0" smtClean="0">
                <a:solidFill>
                  <a:srgbClr val="FF0000"/>
                </a:solidFill>
                <a:latin typeface="Comic Sans MS" pitchFamily="66" charset="0"/>
              </a:rPr>
              <a:t>sedím u počítače nebo u televize, </a:t>
            </a:r>
            <a:br>
              <a:rPr lang="cs-CZ" sz="1600" b="1" dirty="0" smtClean="0">
                <a:solidFill>
                  <a:srgbClr val="FF0000"/>
                </a:solidFill>
                <a:latin typeface="Comic Sans MS" pitchFamily="66" charset="0"/>
              </a:rPr>
            </a:br>
            <a:r>
              <a:rPr lang="cs-CZ" sz="1600" b="1" dirty="0" smtClean="0">
                <a:solidFill>
                  <a:srgbClr val="FF0000"/>
                </a:solidFill>
                <a:latin typeface="Comic Sans MS" pitchFamily="66" charset="0"/>
              </a:rPr>
              <a:t>a pak mohu spát dlouho dopoledne? </a:t>
            </a:r>
            <a:br>
              <a:rPr lang="cs-CZ" sz="1600" b="1" dirty="0" smtClean="0">
                <a:solidFill>
                  <a:srgbClr val="FF0000"/>
                </a:solidFill>
                <a:latin typeface="Comic Sans MS" pitchFamily="66" charset="0"/>
              </a:rPr>
            </a:br>
            <a:r>
              <a:rPr lang="cs-CZ" sz="1600" b="1" dirty="0" smtClean="0">
                <a:solidFill>
                  <a:srgbClr val="4949A7"/>
                </a:solidFill>
                <a:latin typeface="Comic Sans MS" pitchFamily="66" charset="0"/>
              </a:rPr>
              <a:t>Stejně, jako u mne</a:t>
            </a:r>
            <a:r>
              <a:rPr lang="cs-CZ" sz="1600" dirty="0" smtClean="0">
                <a:solidFill>
                  <a:srgbClr val="4949A7"/>
                </a:solidFill>
                <a:latin typeface="Comic Sans MS" pitchFamily="66" charset="0"/>
              </a:rPr>
              <a:t/>
            </a:r>
            <a:br>
              <a:rPr lang="cs-CZ" sz="1600" dirty="0" smtClean="0">
                <a:solidFill>
                  <a:srgbClr val="4949A7"/>
                </a:solidFill>
                <a:latin typeface="Comic Sans MS" pitchFamily="66" charset="0"/>
              </a:rPr>
            </a:br>
            <a:endParaRPr lang="cs-CZ" sz="1600" dirty="0">
              <a:solidFill>
                <a:srgbClr val="4949A7"/>
              </a:solidFill>
              <a:latin typeface="Comic Sans MS" pitchFamily="66" charset="0"/>
            </a:endParaRPr>
          </a:p>
        </p:txBody>
      </p:sp>
      <p:pic>
        <p:nvPicPr>
          <p:cNvPr id="3" name="Zástupný symbol pro obsah 3" descr="Vl 1.jpg"/>
          <p:cNvPicPr>
            <a:picLocks noChangeAspect="1"/>
          </p:cNvPicPr>
          <p:nvPr/>
        </p:nvPicPr>
        <p:blipFill>
          <a:blip r:embed="rId2" cstate="screen"/>
          <a:stretch>
            <a:fillRect/>
          </a:stretch>
        </p:blipFill>
        <p:spPr>
          <a:xfrm>
            <a:off x="4572000" y="4000504"/>
            <a:ext cx="4198051" cy="2500330"/>
          </a:xfrm>
          <a:prstGeom prst="rect">
            <a:avLst/>
          </a:prstGeom>
        </p:spPr>
      </p:pic>
      <p:pic>
        <p:nvPicPr>
          <p:cNvPr id="4" name="Obrázek 3" descr="C:\Users\Jirušek\Desktop\Archiv souborů\kniha Král\Polda.jpg"/>
          <p:cNvPicPr/>
          <p:nvPr/>
        </p:nvPicPr>
        <p:blipFill>
          <a:blip r:embed="rId3" cstate="email"/>
          <a:srcRect/>
          <a:stretch>
            <a:fillRect/>
          </a:stretch>
        </p:blipFill>
        <p:spPr bwMode="auto">
          <a:xfrm>
            <a:off x="5786446" y="2285992"/>
            <a:ext cx="1857388" cy="1500198"/>
          </a:xfrm>
          <a:prstGeom prst="rect">
            <a:avLst/>
          </a:prstGeom>
          <a:noFill/>
          <a:ln w="38100">
            <a:solidFill>
              <a:schemeClr val="tx1"/>
            </a:solidFill>
            <a:miter lim="800000"/>
            <a:headEnd/>
            <a:tailEnd/>
          </a:ln>
        </p:spPr>
      </p:pic>
      <p:pic>
        <p:nvPicPr>
          <p:cNvPr id="5" name="Picture 12" descr="J 5"/>
          <p:cNvPicPr>
            <a:picLocks noChangeAspect="1" noChangeArrowheads="1"/>
          </p:cNvPicPr>
          <p:nvPr/>
        </p:nvPicPr>
        <p:blipFill>
          <a:blip r:embed="rId4" cstate="screen"/>
          <a:srcRect/>
          <a:stretch>
            <a:fillRect/>
          </a:stretch>
        </p:blipFill>
        <p:spPr>
          <a:xfrm>
            <a:off x="4572000" y="2428868"/>
            <a:ext cx="1102824" cy="1357322"/>
          </a:xfrm>
          <a:prstGeom prst="rect">
            <a:avLst/>
          </a:prstGeom>
          <a:noFill/>
          <a:ln w="38100">
            <a:solidFill>
              <a:schemeClr val="tx1"/>
            </a:solidFill>
          </a:ln>
        </p:spPr>
      </p:pic>
      <p:pic>
        <p:nvPicPr>
          <p:cNvPr id="6" name="Picture 14" descr="J 2"/>
          <p:cNvPicPr>
            <a:picLocks noChangeAspect="1" noChangeArrowheads="1"/>
          </p:cNvPicPr>
          <p:nvPr/>
        </p:nvPicPr>
        <p:blipFill>
          <a:blip r:embed="rId5" cstate="screen"/>
          <a:srcRect/>
          <a:stretch>
            <a:fillRect/>
          </a:stretch>
        </p:blipFill>
        <p:spPr>
          <a:xfrm>
            <a:off x="7730840" y="2428868"/>
            <a:ext cx="1110311" cy="1357322"/>
          </a:xfrm>
          <a:prstGeom prst="rect">
            <a:avLst/>
          </a:prstGeom>
          <a:noFill/>
          <a:ln w="38100">
            <a:solidFill>
              <a:schemeClr val="tx1"/>
            </a:solidFill>
          </a:ln>
        </p:spPr>
      </p:pic>
      <p:pic>
        <p:nvPicPr>
          <p:cNvPr id="7" name="Picture 4" descr="O"/>
          <p:cNvPicPr>
            <a:picLocks noChangeAspect="1" noChangeArrowheads="1"/>
          </p:cNvPicPr>
          <p:nvPr/>
        </p:nvPicPr>
        <p:blipFill>
          <a:blip r:embed="rId6" cstate="screen"/>
          <a:srcRect/>
          <a:stretch>
            <a:fillRect/>
          </a:stretch>
        </p:blipFill>
        <p:spPr bwMode="auto">
          <a:xfrm>
            <a:off x="4572000" y="214290"/>
            <a:ext cx="4214842" cy="1990233"/>
          </a:xfrm>
          <a:prstGeom prst="rect">
            <a:avLst/>
          </a:prstGeom>
          <a:noFill/>
        </p:spPr>
      </p:pic>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282" y="714356"/>
            <a:ext cx="3286148" cy="5500726"/>
          </a:xfrm>
        </p:spPr>
        <p:txBody>
          <a:bodyPr/>
          <a:lstStyle/>
          <a:p>
            <a:r>
              <a:rPr lang="cs-CZ" sz="1800" b="1" dirty="0" smtClean="0">
                <a:solidFill>
                  <a:srgbClr val="FF0000"/>
                </a:solidFill>
                <a:latin typeface="Comic Sans MS" pitchFamily="66" charset="0"/>
              </a:rPr>
              <a:t>Ano, mohu se jít projít, kam se mi zlíbí... </a:t>
            </a:r>
            <a:r>
              <a:rPr lang="cs-CZ" sz="1800" dirty="0" smtClean="0">
                <a:latin typeface="Comic Sans MS" pitchFamily="66" charset="0"/>
              </a:rPr>
              <a:t/>
            </a:r>
            <a:br>
              <a:rPr lang="cs-CZ" sz="1800" dirty="0" smtClean="0">
                <a:latin typeface="Comic Sans MS" pitchFamily="66" charset="0"/>
              </a:rPr>
            </a:br>
            <a:r>
              <a:rPr lang="cs-CZ" sz="1800" dirty="0" smtClean="0">
                <a:latin typeface="Comic Sans MS" pitchFamily="66" charset="0"/>
              </a:rPr>
              <a:t/>
            </a:r>
            <a:br>
              <a:rPr lang="cs-CZ" sz="1800" dirty="0" smtClean="0">
                <a:latin typeface="Comic Sans MS" pitchFamily="66" charset="0"/>
              </a:rPr>
            </a:br>
            <a:r>
              <a:rPr lang="cs-CZ" sz="1800" b="1" dirty="0" smtClean="0">
                <a:solidFill>
                  <a:srgbClr val="FF0000"/>
                </a:solidFill>
                <a:latin typeface="Comic Sans MS" pitchFamily="66" charset="0"/>
              </a:rPr>
              <a:t>Prožívám vlastně období, kdy ještě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hodně mohu,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ale málo musím… </a:t>
            </a:r>
            <a:r>
              <a:rPr lang="cs-CZ" sz="2000" b="1" dirty="0" smtClean="0">
                <a:solidFill>
                  <a:srgbClr val="FF0000"/>
                </a:solidFill>
                <a:latin typeface="Comic Sans MS" pitchFamily="66" charset="0"/>
              </a:rPr>
              <a:t/>
            </a:r>
            <a:br>
              <a:rPr lang="cs-CZ" sz="2000" b="1" dirty="0" smtClean="0">
                <a:solidFill>
                  <a:srgbClr val="FF0000"/>
                </a:solidFill>
                <a:latin typeface="Comic Sans MS" pitchFamily="66" charset="0"/>
              </a:rPr>
            </a:br>
            <a:r>
              <a:rPr lang="cs-CZ" sz="2000" b="1" dirty="0" smtClean="0">
                <a:solidFill>
                  <a:srgbClr val="FF0000"/>
                </a:solidFill>
                <a:latin typeface="Comic Sans MS" pitchFamily="66" charset="0"/>
              </a:rPr>
              <a:t>*</a:t>
            </a:r>
            <a:r>
              <a:rPr lang="cs-CZ" sz="1600" b="1" dirty="0" smtClean="0">
                <a:solidFill>
                  <a:srgbClr val="FF0000"/>
                </a:solidFill>
                <a:latin typeface="Comic Sans MS" pitchFamily="66" charset="0"/>
              </a:rPr>
              <a:t/>
            </a:r>
            <a:br>
              <a:rPr lang="cs-CZ" sz="1600" b="1" dirty="0" smtClean="0">
                <a:solidFill>
                  <a:srgbClr val="FF0000"/>
                </a:solidFill>
                <a:latin typeface="Comic Sans MS" pitchFamily="66" charset="0"/>
              </a:rPr>
            </a:br>
            <a:r>
              <a:rPr lang="cs-CZ" sz="1600" b="1" dirty="0" smtClean="0">
                <a:solidFill>
                  <a:srgbClr val="FF0000"/>
                </a:solidFill>
                <a:latin typeface="Comic Sans MS" pitchFamily="66" charset="0"/>
              </a:rPr>
              <a:t/>
            </a:r>
            <a:br>
              <a:rPr lang="cs-CZ" sz="1600" b="1" dirty="0" smtClean="0">
                <a:solidFill>
                  <a:srgbClr val="FF0000"/>
                </a:solidFill>
                <a:latin typeface="Comic Sans MS" pitchFamily="66" charset="0"/>
              </a:rPr>
            </a:br>
            <a:r>
              <a:rPr lang="cs-CZ" sz="1600" b="1" dirty="0" smtClean="0">
                <a:solidFill>
                  <a:srgbClr val="FF0000"/>
                </a:solidFill>
                <a:latin typeface="Comic Sans MS" pitchFamily="66" charset="0"/>
              </a:rPr>
              <a:t/>
            </a:r>
            <a:br>
              <a:rPr lang="cs-CZ" sz="1600" b="1" dirty="0" smtClean="0">
                <a:solidFill>
                  <a:srgbClr val="FF0000"/>
                </a:solidFill>
                <a:latin typeface="Comic Sans MS" pitchFamily="66" charset="0"/>
              </a:rPr>
            </a:br>
            <a:r>
              <a:rPr lang="cs-CZ" sz="1800" b="1" dirty="0" smtClean="0">
                <a:solidFill>
                  <a:schemeClr val="accent2">
                    <a:lumMod val="75000"/>
                  </a:schemeClr>
                </a:solidFill>
                <a:latin typeface="Comic Sans MS" pitchFamily="66" charset="0"/>
              </a:rPr>
              <a:t>Já se také mohu projít, ale jen tam, kam dojdu. Je toho již málo, ale i to mi dělá velikou radost. Nejraději posedět v lesíku. Já toho již hodně nemohu, ale také málo musím…</a:t>
            </a:r>
            <a:br>
              <a:rPr lang="cs-CZ" sz="1800" b="1" dirty="0" smtClean="0">
                <a:solidFill>
                  <a:schemeClr val="accent2">
                    <a:lumMod val="75000"/>
                  </a:schemeClr>
                </a:solidFill>
                <a:latin typeface="Comic Sans MS" pitchFamily="66" charset="0"/>
              </a:rPr>
            </a:br>
            <a:endParaRPr lang="cs-CZ" sz="1800" dirty="0">
              <a:latin typeface="Comic Sans MS" pitchFamily="66" charset="0"/>
            </a:endParaRPr>
          </a:p>
        </p:txBody>
      </p:sp>
      <p:pic>
        <p:nvPicPr>
          <p:cNvPr id="6" name="Obrázek 5" descr="důch 3.jpg"/>
          <p:cNvPicPr>
            <a:picLocks noChangeAspect="1"/>
          </p:cNvPicPr>
          <p:nvPr/>
        </p:nvPicPr>
        <p:blipFill>
          <a:blip r:embed="rId2" cstate="screen"/>
          <a:srcRect/>
          <a:stretch>
            <a:fillRect/>
          </a:stretch>
        </p:blipFill>
        <p:spPr>
          <a:xfrm>
            <a:off x="3571868" y="357166"/>
            <a:ext cx="2143140" cy="2321735"/>
          </a:xfrm>
          <a:prstGeom prst="rect">
            <a:avLst/>
          </a:prstGeom>
        </p:spPr>
      </p:pic>
      <p:pic>
        <p:nvPicPr>
          <p:cNvPr id="1027" name="Picture 3" descr="C:\Users\Jirušek\Desktop\Včera, dnes a zítra\12a.jpg"/>
          <p:cNvPicPr>
            <a:picLocks noChangeAspect="1" noChangeArrowheads="1"/>
          </p:cNvPicPr>
          <p:nvPr/>
        </p:nvPicPr>
        <p:blipFill>
          <a:blip r:embed="rId3"/>
          <a:srcRect/>
          <a:stretch>
            <a:fillRect/>
          </a:stretch>
        </p:blipFill>
        <p:spPr bwMode="auto">
          <a:xfrm>
            <a:off x="3643306" y="2786058"/>
            <a:ext cx="4714908" cy="3787642"/>
          </a:xfrm>
          <a:prstGeom prst="rect">
            <a:avLst/>
          </a:prstGeom>
          <a:noFill/>
        </p:spPr>
      </p:pic>
      <p:pic>
        <p:nvPicPr>
          <p:cNvPr id="10" name="Picture 5" descr="R§že"/>
          <p:cNvPicPr>
            <a:picLocks noChangeAspect="1" noChangeArrowheads="1"/>
          </p:cNvPicPr>
          <p:nvPr/>
        </p:nvPicPr>
        <p:blipFill>
          <a:blip r:embed="rId4"/>
          <a:srcRect/>
          <a:stretch>
            <a:fillRect/>
          </a:stretch>
        </p:blipFill>
        <p:spPr bwMode="auto">
          <a:xfrm>
            <a:off x="5857884" y="428604"/>
            <a:ext cx="2461715" cy="2221548"/>
          </a:xfrm>
          <a:prstGeom prst="rect">
            <a:avLst/>
          </a:prstGeom>
          <a:noFill/>
        </p:spPr>
      </p:pic>
    </p:spTree>
  </p:cSld>
  <p:clrMapOvr>
    <a:masterClrMapping/>
  </p:clrMapOvr>
  <p:transition advTm="1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42900"/>
            <a:ext cx="6215074" cy="6858000"/>
          </a:xfrm>
        </p:spPr>
        <p:txBody>
          <a:bodyPr/>
          <a:lstStyle/>
          <a:p>
            <a:r>
              <a:rPr lang="cs-CZ" sz="1800" b="1" dirty="0" smtClean="0">
                <a:solidFill>
                  <a:srgbClr val="FF0000"/>
                </a:solidFill>
                <a:latin typeface="Comic Sans MS" pitchFamily="66" charset="0"/>
              </a:rPr>
              <a:t>Setkání s moudrým starým člověkem je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obohacující. Musí ale být moudrý,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nesmí to být </a:t>
            </a:r>
            <a:r>
              <a:rPr lang="cs-CZ" sz="1800" b="1" dirty="0" err="1" smtClean="0">
                <a:solidFill>
                  <a:srgbClr val="FF0000"/>
                </a:solidFill>
                <a:latin typeface="Comic Sans MS" pitchFamily="66" charset="0"/>
              </a:rPr>
              <a:t>tlachal</a:t>
            </a:r>
            <a:r>
              <a:rPr lang="cs-CZ" sz="1800" b="1" dirty="0" smtClean="0">
                <a:solidFill>
                  <a:srgbClr val="FF0000"/>
                </a:solidFill>
                <a:latin typeface="Comic Sans MS" pitchFamily="66" charset="0"/>
              </a:rPr>
              <a:t>…</a:t>
            </a:r>
            <a:br>
              <a:rPr lang="cs-CZ" sz="1800" b="1" dirty="0" smtClean="0">
                <a:solidFill>
                  <a:srgbClr val="FF0000"/>
                </a:solidFill>
                <a:latin typeface="Comic Sans MS" pitchFamily="66" charset="0"/>
              </a:rPr>
            </a:br>
            <a:r>
              <a:rPr lang="cs-CZ" sz="1400" b="1" dirty="0" smtClean="0">
                <a:solidFill>
                  <a:srgbClr val="FF0000"/>
                </a:solidFill>
                <a:latin typeface="Comic Sans MS" pitchFamily="66" charset="0"/>
              </a:rPr>
              <a:t>*</a:t>
            </a:r>
            <a:r>
              <a:rPr lang="cs-CZ" sz="1800" b="1" dirty="0" smtClean="0">
                <a:solidFill>
                  <a:srgbClr val="FF0000"/>
                </a:solidFill>
                <a:latin typeface="Comic Sans MS" pitchFamily="66" charset="0"/>
              </a:rPr>
              <a:t> </a:t>
            </a:r>
            <a:r>
              <a:rPr lang="cs-CZ" sz="1800" b="1" dirty="0" smtClean="0">
                <a:latin typeface="Comic Sans MS" pitchFamily="66" charset="0"/>
              </a:rPr>
              <a:t/>
            </a:r>
            <a:br>
              <a:rPr lang="cs-CZ" sz="1800" b="1" dirty="0" smtClean="0">
                <a:latin typeface="Comic Sans MS" pitchFamily="66" charset="0"/>
              </a:rPr>
            </a:br>
            <a:r>
              <a:rPr lang="cs-CZ" sz="1800" b="1" dirty="0" smtClean="0">
                <a:solidFill>
                  <a:schemeClr val="accent2">
                    <a:lumMod val="75000"/>
                  </a:schemeClr>
                </a:solidFill>
                <a:latin typeface="Comic Sans MS" pitchFamily="66" charset="0"/>
              </a:rPr>
              <a:t>Na to jsem měl již v mládí, ale i nyní ve stáří štěstí, Setkal jsem se s velmi moudrým člověkem, který je mým kamarádem a také oporou. Samozřejmě není sám, ale je ten nejdůležitější.</a:t>
            </a:r>
            <a:br>
              <a:rPr lang="cs-CZ" sz="1800" b="1" dirty="0" smtClean="0">
                <a:solidFill>
                  <a:schemeClr val="accent2">
                    <a:lumMod val="75000"/>
                  </a:schemeClr>
                </a:solidFill>
                <a:latin typeface="Comic Sans MS" pitchFamily="66" charset="0"/>
              </a:rPr>
            </a:br>
            <a:r>
              <a:rPr lang="cs-CZ" sz="1400" b="1" dirty="0" smtClean="0">
                <a:solidFill>
                  <a:srgbClr val="FF0000"/>
                </a:solidFill>
                <a:latin typeface="Comic Sans MS" pitchFamily="66" charset="0"/>
              </a:rPr>
              <a:t>*</a:t>
            </a:r>
            <a:r>
              <a:rPr lang="cs-CZ" sz="1800" b="1" dirty="0" smtClean="0">
                <a:solidFill>
                  <a:schemeClr val="accent2">
                    <a:lumMod val="75000"/>
                  </a:schemeClr>
                </a:solidFill>
                <a:latin typeface="Comic Sans MS" pitchFamily="66" charset="0"/>
              </a:rPr>
              <a:t/>
            </a:r>
            <a:br>
              <a:rPr lang="cs-CZ" sz="1800" b="1" dirty="0" smtClean="0">
                <a:solidFill>
                  <a:schemeClr val="accent2">
                    <a:lumMod val="75000"/>
                  </a:schemeClr>
                </a:solidFill>
                <a:latin typeface="Comic Sans MS" pitchFamily="66" charset="0"/>
              </a:rPr>
            </a:br>
            <a:r>
              <a:rPr lang="cs-CZ" sz="1800" b="1" dirty="0" smtClean="0">
                <a:solidFill>
                  <a:srgbClr val="FF0000"/>
                </a:solidFill>
                <a:latin typeface="Comic Sans MS" pitchFamily="66" charset="0"/>
              </a:rPr>
              <a:t>Život starého člověka se dá přirovnat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ke galerii, v níž člověk prohlíží vše,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co prožil.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Byl-li život dobrý, jsou i obrazy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uchované v jeho paměti (galerii) hezké.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Žil-li mizerně, bez hlubšího zájmu o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cokoliv,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ani ta „galerie života“ není pak hezká.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Na stáří je nejkrásnější ta svoboda!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Teprve teď mohu říci ANO nebo NE.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Nikdo mě už nehoní,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pracovat mohu, ale také nemusím…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Proto se nelitujme, že jsme staří. Je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to výsada!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Ti méně šťastní už tu nejsou… </a:t>
            </a:r>
            <a:br>
              <a:rPr lang="cs-CZ" sz="1800" b="1" dirty="0" smtClean="0">
                <a:solidFill>
                  <a:srgbClr val="FF0000"/>
                </a:solidFill>
                <a:latin typeface="Comic Sans MS" pitchFamily="66" charset="0"/>
              </a:rPr>
            </a:br>
            <a:endParaRPr lang="cs-CZ" sz="1800" b="1" dirty="0">
              <a:solidFill>
                <a:srgbClr val="FF0000"/>
              </a:solidFill>
              <a:latin typeface="Comic Sans MS" pitchFamily="66" charset="0"/>
            </a:endParaRPr>
          </a:p>
        </p:txBody>
      </p:sp>
      <p:pic>
        <p:nvPicPr>
          <p:cNvPr id="3" name="Picture 15" descr="Já 2"/>
          <p:cNvPicPr>
            <a:picLocks noChangeAspect="1" noChangeArrowheads="1"/>
          </p:cNvPicPr>
          <p:nvPr/>
        </p:nvPicPr>
        <p:blipFill>
          <a:blip r:embed="rId2" cstate="screen">
            <a:lum bright="20000"/>
          </a:blip>
          <a:srcRect/>
          <a:stretch>
            <a:fillRect/>
          </a:stretch>
        </p:blipFill>
        <p:spPr bwMode="auto">
          <a:xfrm>
            <a:off x="6422100" y="214290"/>
            <a:ext cx="1793238" cy="2143140"/>
          </a:xfrm>
          <a:prstGeom prst="rect">
            <a:avLst/>
          </a:prstGeom>
          <a:noFill/>
          <a:ln w="12700">
            <a:solidFill>
              <a:schemeClr val="bg1"/>
            </a:solidFill>
            <a:miter lim="800000"/>
            <a:headEnd/>
            <a:tailEnd/>
          </a:ln>
          <a:effectLst>
            <a:softEdge rad="127000"/>
          </a:effectLst>
        </p:spPr>
      </p:pic>
      <p:pic>
        <p:nvPicPr>
          <p:cNvPr id="4" name="Picture 2" descr="C:\Users\Antonín Jirušek\Desktop\Archivek\Molenburk v obrazech.-soubory\File_107.jpg"/>
          <p:cNvPicPr>
            <a:picLocks noChangeAspect="1" noChangeArrowheads="1"/>
          </p:cNvPicPr>
          <p:nvPr/>
        </p:nvPicPr>
        <p:blipFill>
          <a:blip r:embed="rId3"/>
          <a:srcRect/>
          <a:stretch>
            <a:fillRect/>
          </a:stretch>
        </p:blipFill>
        <p:spPr bwMode="auto">
          <a:xfrm>
            <a:off x="6429388" y="4643446"/>
            <a:ext cx="1806015" cy="2000264"/>
          </a:xfrm>
          <a:prstGeom prst="rect">
            <a:avLst/>
          </a:prstGeom>
          <a:noFill/>
          <a:ln w="9525">
            <a:solidFill>
              <a:schemeClr val="bg1"/>
            </a:solidFill>
            <a:miter lim="800000"/>
            <a:headEnd/>
            <a:tailEnd/>
          </a:ln>
          <a:effectLst>
            <a:softEdge rad="127000"/>
          </a:effectLst>
        </p:spPr>
      </p:pic>
      <p:pic>
        <p:nvPicPr>
          <p:cNvPr id="5" name="Obrázek 4"/>
          <p:cNvPicPr>
            <a:picLocks noChangeAspect="1"/>
          </p:cNvPicPr>
          <p:nvPr/>
        </p:nvPicPr>
        <p:blipFill>
          <a:blip r:embed="rId4"/>
          <a:srcRect/>
          <a:stretch>
            <a:fillRect/>
          </a:stretch>
        </p:blipFill>
        <p:spPr bwMode="auto">
          <a:xfrm>
            <a:off x="6429388" y="2442233"/>
            <a:ext cx="1785950" cy="2120076"/>
          </a:xfrm>
          <a:prstGeom prst="rect">
            <a:avLst/>
          </a:prstGeom>
          <a:noFill/>
          <a:ln w="9525">
            <a:noFill/>
            <a:miter lim="800000"/>
            <a:headEnd/>
            <a:tailEnd/>
          </a:ln>
          <a:effectLst>
            <a:softEdge rad="127000"/>
          </a:effectLst>
        </p:spPr>
      </p:pic>
    </p:spTree>
  </p:cSld>
  <p:clrMapOvr>
    <a:masterClrMapping/>
  </p:clrMapOvr>
  <p:transition advTm="1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2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4043362" cy="3940180"/>
          </a:xfrm>
        </p:spPr>
        <p:txBody>
          <a:bodyPr/>
          <a:lstStyle/>
          <a:p>
            <a:r>
              <a:rPr lang="cs-CZ" sz="2000" dirty="0" smtClean="0"/>
              <a:t/>
            </a:r>
            <a:br>
              <a:rPr lang="cs-CZ" sz="2000" dirty="0" smtClean="0"/>
            </a:br>
            <a:r>
              <a:rPr lang="cs-CZ" sz="1800" b="1" dirty="0" smtClean="0">
                <a:solidFill>
                  <a:srgbClr val="FF0000"/>
                </a:solidFill>
                <a:latin typeface="Comic Sans MS" pitchFamily="66" charset="0"/>
              </a:rPr>
              <a:t>Štěstím ve stáří je harmonie se sebou samým…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Štěstím ve stáří je netrpět bolestí…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Štěstím ve stáří je nesbírat věci, ale zážitky…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Stáří patří k životu tak, jako k lesu patří i staré stromy.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Mladé i staré stromy rostou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pohromadě,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nepřekážejí si, ale doplňují se.</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
            </a:r>
            <a:br>
              <a:rPr lang="cs-CZ" sz="1800" b="1" dirty="0" smtClean="0">
                <a:solidFill>
                  <a:srgbClr val="FF0000"/>
                </a:solidFill>
                <a:latin typeface="Comic Sans MS" pitchFamily="66" charset="0"/>
              </a:rPr>
            </a:br>
            <a:r>
              <a:rPr lang="cs-CZ" sz="1600" b="1" dirty="0" smtClean="0">
                <a:solidFill>
                  <a:srgbClr val="FF0000"/>
                </a:solidFill>
                <a:latin typeface="Comic Sans MS" pitchFamily="66" charset="0"/>
              </a:rPr>
              <a:t>*</a:t>
            </a:r>
            <a:r>
              <a:rPr lang="cs-CZ" sz="1800" b="1" dirty="0" smtClean="0">
                <a:latin typeface="Comic Sans MS" pitchFamily="66" charset="0"/>
              </a:rPr>
              <a:t/>
            </a:r>
            <a:br>
              <a:rPr lang="cs-CZ" sz="1800" b="1" dirty="0" smtClean="0">
                <a:latin typeface="Comic Sans MS" pitchFamily="66" charset="0"/>
              </a:rPr>
            </a:br>
            <a:endParaRPr lang="cs-CZ" sz="1800" b="1" dirty="0">
              <a:latin typeface="Comic Sans MS" pitchFamily="66" charset="0"/>
            </a:endParaRPr>
          </a:p>
        </p:txBody>
      </p:sp>
      <p:sp>
        <p:nvSpPr>
          <p:cNvPr id="5" name="Rectangle 6"/>
          <p:cNvSpPr>
            <a:spLocks noChangeArrowheads="1"/>
          </p:cNvSpPr>
          <p:nvPr/>
        </p:nvSpPr>
        <p:spPr bwMode="auto">
          <a:xfrm>
            <a:off x="5072066" y="2714620"/>
            <a:ext cx="3203575" cy="1754326"/>
          </a:xfrm>
          <a:prstGeom prst="rect">
            <a:avLst/>
          </a:prstGeom>
          <a:noFill/>
          <a:ln w="9525">
            <a:noFill/>
            <a:miter lim="800000"/>
            <a:headEnd/>
            <a:tailEnd/>
          </a:ln>
          <a:effectLst/>
        </p:spPr>
        <p:txBody>
          <a:bodyPr>
            <a:spAutoFit/>
          </a:bodyPr>
          <a:lstStyle/>
          <a:p>
            <a:pPr algn="ctr">
              <a:defRPr/>
            </a:pPr>
            <a:r>
              <a:rPr lang="cs-CZ" altLang="zh-CN" sz="1800" b="1" dirty="0">
                <a:solidFill>
                  <a:srgbClr val="0000FF"/>
                </a:solidFill>
              </a:rPr>
              <a:t>Kdo ztratil peníze</a:t>
            </a:r>
            <a:r>
              <a:rPr lang="it-IT" altLang="zh-CN" sz="1800" b="1" dirty="0">
                <a:solidFill>
                  <a:srgbClr val="0000FF"/>
                </a:solidFill>
                <a:ea typeface="SimSun" pitchFamily="2" charset="-122"/>
                <a:cs typeface="Arial" charset="0"/>
              </a:rPr>
              <a:t>, </a:t>
            </a:r>
            <a:r>
              <a:rPr lang="cs-CZ" altLang="zh-CN" sz="1800" b="1" dirty="0">
                <a:solidFill>
                  <a:srgbClr val="0000FF"/>
                </a:solidFill>
              </a:rPr>
              <a:t>ztratil mnoho</a:t>
            </a:r>
            <a:r>
              <a:rPr lang="it-IT" altLang="zh-CN" sz="1800" b="1" dirty="0">
                <a:solidFill>
                  <a:srgbClr val="0000FF"/>
                </a:solidFill>
                <a:ea typeface="SimSun" pitchFamily="2" charset="-122"/>
              </a:rPr>
              <a:t>; </a:t>
            </a:r>
            <a:endParaRPr lang="cs-CZ" altLang="zh-CN" sz="1800" b="1" dirty="0">
              <a:solidFill>
                <a:srgbClr val="0000FF"/>
              </a:solidFill>
            </a:endParaRPr>
          </a:p>
          <a:p>
            <a:pPr algn="ctr">
              <a:defRPr/>
            </a:pPr>
            <a:r>
              <a:rPr lang="cs-CZ" altLang="zh-CN" sz="1800" b="1" dirty="0">
                <a:solidFill>
                  <a:srgbClr val="0000FF"/>
                </a:solidFill>
              </a:rPr>
              <a:t>kdo ztratil přítele</a:t>
            </a:r>
            <a:r>
              <a:rPr lang="it-IT" altLang="zh-CN" sz="1800" b="1" dirty="0">
                <a:solidFill>
                  <a:srgbClr val="0000FF"/>
                </a:solidFill>
                <a:ea typeface="SimSun" pitchFamily="2" charset="-122"/>
              </a:rPr>
              <a:t>, </a:t>
            </a:r>
            <a:r>
              <a:rPr lang="cs-CZ" altLang="zh-CN" sz="1800" b="1" dirty="0">
                <a:solidFill>
                  <a:srgbClr val="0000FF"/>
                </a:solidFill>
              </a:rPr>
              <a:t>ztratil více</a:t>
            </a:r>
            <a:r>
              <a:rPr lang="it-IT" altLang="zh-CN" sz="1800" b="1" dirty="0">
                <a:solidFill>
                  <a:srgbClr val="0000FF"/>
                </a:solidFill>
                <a:ea typeface="SimSun" pitchFamily="2" charset="-122"/>
              </a:rPr>
              <a:t>; </a:t>
            </a:r>
          </a:p>
          <a:p>
            <a:pPr algn="ctr">
              <a:defRPr/>
            </a:pPr>
            <a:r>
              <a:rPr lang="cs-CZ" altLang="zh-CN" sz="1800" b="1" dirty="0">
                <a:solidFill>
                  <a:srgbClr val="0000FF"/>
                </a:solidFill>
              </a:rPr>
              <a:t>kdo ztratil víru</a:t>
            </a:r>
            <a:r>
              <a:rPr lang="it-IT" altLang="zh-CN" sz="1800" b="1" dirty="0">
                <a:solidFill>
                  <a:srgbClr val="0000FF"/>
                </a:solidFill>
                <a:ea typeface="SimSun" pitchFamily="2" charset="-122"/>
              </a:rPr>
              <a:t>, </a:t>
            </a:r>
            <a:r>
              <a:rPr lang="cs-CZ" altLang="zh-CN" sz="1800" b="1" dirty="0">
                <a:solidFill>
                  <a:srgbClr val="0000FF"/>
                </a:solidFill>
              </a:rPr>
              <a:t>ztratil všechno</a:t>
            </a:r>
            <a:r>
              <a:rPr lang="it-IT" altLang="zh-CN" sz="1800" b="1" dirty="0">
                <a:solidFill>
                  <a:srgbClr val="0000FF"/>
                </a:solidFill>
                <a:ea typeface="SimSun" pitchFamily="2" charset="-122"/>
              </a:rPr>
              <a:t>. </a:t>
            </a:r>
            <a:endParaRPr lang="it-IT" altLang="zh-CN" sz="1800" b="1" dirty="0">
              <a:ea typeface="SimSun" pitchFamily="2" charset="-122"/>
            </a:endParaRPr>
          </a:p>
        </p:txBody>
      </p:sp>
      <p:pic>
        <p:nvPicPr>
          <p:cNvPr id="6" name="Obrázek 18" descr="untitled 5.bmp"/>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572264" y="4572008"/>
            <a:ext cx="1662895" cy="2000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Obdélník 6"/>
          <p:cNvSpPr/>
          <p:nvPr/>
        </p:nvSpPr>
        <p:spPr>
          <a:xfrm>
            <a:off x="4357686" y="500042"/>
            <a:ext cx="4572000" cy="2031325"/>
          </a:xfrm>
          <a:prstGeom prst="rect">
            <a:avLst/>
          </a:prstGeom>
        </p:spPr>
        <p:txBody>
          <a:bodyPr wrap="square">
            <a:spAutoFit/>
          </a:bodyPr>
          <a:lstStyle/>
          <a:p>
            <a:pPr algn="ctr">
              <a:defRPr/>
            </a:pPr>
            <a:r>
              <a:rPr lang="cs-CZ" altLang="zh-CN" sz="1800" dirty="0" smtClean="0">
                <a:solidFill>
                  <a:srgbClr val="0000FF"/>
                </a:solidFill>
              </a:rPr>
              <a:t>Mnoho osob přichází a odchází </a:t>
            </a:r>
          </a:p>
          <a:p>
            <a:pPr algn="ctr">
              <a:defRPr/>
            </a:pPr>
            <a:r>
              <a:rPr lang="cs-CZ" altLang="zh-CN" sz="1800" dirty="0" smtClean="0">
                <a:solidFill>
                  <a:srgbClr val="0000FF"/>
                </a:solidFill>
              </a:rPr>
              <a:t>ve tvém životě</a:t>
            </a:r>
            <a:r>
              <a:rPr lang="it-IT" altLang="zh-CN" sz="1800" dirty="0" smtClean="0">
                <a:solidFill>
                  <a:srgbClr val="0000FF"/>
                </a:solidFill>
                <a:ea typeface="SimSun" pitchFamily="2" charset="-122"/>
              </a:rPr>
              <a:t>. </a:t>
            </a:r>
          </a:p>
          <a:p>
            <a:pPr algn="ctr">
              <a:defRPr/>
            </a:pPr>
            <a:r>
              <a:rPr lang="cs-CZ" altLang="zh-CN" sz="1800" dirty="0" smtClean="0">
                <a:solidFill>
                  <a:srgbClr val="0000FF"/>
                </a:solidFill>
              </a:rPr>
              <a:t>Ale pouze přátelé zanechají stopu </a:t>
            </a:r>
          </a:p>
          <a:p>
            <a:pPr algn="ctr">
              <a:defRPr/>
            </a:pPr>
            <a:r>
              <a:rPr lang="cs-CZ" altLang="zh-CN" sz="1800" dirty="0" smtClean="0">
                <a:solidFill>
                  <a:srgbClr val="0000FF"/>
                </a:solidFill>
              </a:rPr>
              <a:t>ve tvém srdci</a:t>
            </a:r>
            <a:r>
              <a:rPr lang="it-IT" altLang="zh-CN" sz="1800" dirty="0" smtClean="0">
                <a:solidFill>
                  <a:srgbClr val="0000FF"/>
                </a:solidFill>
                <a:ea typeface="SimSun" pitchFamily="2" charset="-122"/>
              </a:rPr>
              <a:t>. </a:t>
            </a:r>
            <a:endParaRPr lang="cs-CZ" altLang="zh-CN" sz="1800" dirty="0" smtClean="0">
              <a:solidFill>
                <a:srgbClr val="0000FF"/>
              </a:solidFill>
              <a:ea typeface="SimSun" pitchFamily="2" charset="-122"/>
            </a:endParaRPr>
          </a:p>
          <a:p>
            <a:pPr algn="ctr">
              <a:defRPr/>
            </a:pPr>
            <a:r>
              <a:rPr lang="cs-CZ" altLang="zh-CN" sz="1800" dirty="0" smtClean="0">
                <a:solidFill>
                  <a:srgbClr val="0000FF"/>
                </a:solidFill>
              </a:rPr>
              <a:t>K řízení sebe samého používej hlavu</a:t>
            </a:r>
            <a:r>
              <a:rPr lang="it-IT" altLang="zh-CN" sz="1800" dirty="0" smtClean="0">
                <a:solidFill>
                  <a:srgbClr val="0000FF"/>
                </a:solidFill>
                <a:ea typeface="SimSun" pitchFamily="2" charset="-122"/>
              </a:rPr>
              <a:t>, </a:t>
            </a:r>
          </a:p>
          <a:p>
            <a:pPr algn="ctr">
              <a:defRPr/>
            </a:pPr>
            <a:r>
              <a:rPr lang="cs-CZ" altLang="zh-CN" sz="1800" dirty="0" smtClean="0">
                <a:solidFill>
                  <a:srgbClr val="0000FF"/>
                </a:solidFill>
              </a:rPr>
              <a:t>k řízení druhých používej srdce</a:t>
            </a:r>
            <a:r>
              <a:rPr lang="it-IT" altLang="zh-CN" sz="1800" dirty="0" smtClean="0">
                <a:solidFill>
                  <a:srgbClr val="0000FF"/>
                </a:solidFill>
                <a:ea typeface="SimSun" pitchFamily="2" charset="-122"/>
              </a:rPr>
              <a:t>. </a:t>
            </a:r>
            <a:r>
              <a:rPr lang="it-IT" altLang="zh-CN" sz="1800" i="1" dirty="0" smtClean="0">
                <a:solidFill>
                  <a:srgbClr val="0000FF"/>
                </a:solidFill>
                <a:ea typeface="SimSun" pitchFamily="2" charset="-122"/>
              </a:rPr>
              <a:t/>
            </a:r>
            <a:br>
              <a:rPr lang="it-IT" altLang="zh-CN" sz="1800" i="1" dirty="0" smtClean="0">
                <a:solidFill>
                  <a:srgbClr val="0000FF"/>
                </a:solidFill>
                <a:ea typeface="SimSun" pitchFamily="2" charset="-122"/>
              </a:rPr>
            </a:br>
            <a:endParaRPr lang="cs-CZ" sz="1800" dirty="0"/>
          </a:p>
        </p:txBody>
      </p:sp>
      <p:sp>
        <p:nvSpPr>
          <p:cNvPr id="8" name="Obdélník 7"/>
          <p:cNvSpPr/>
          <p:nvPr/>
        </p:nvSpPr>
        <p:spPr>
          <a:xfrm>
            <a:off x="285720" y="3643314"/>
            <a:ext cx="4572000" cy="830997"/>
          </a:xfrm>
          <a:prstGeom prst="rect">
            <a:avLst/>
          </a:prstGeom>
        </p:spPr>
        <p:txBody>
          <a:bodyPr wrap="square">
            <a:spAutoFit/>
          </a:bodyPr>
          <a:lstStyle/>
          <a:p>
            <a:pPr algn="ctr"/>
            <a:r>
              <a:rPr lang="cs-CZ" sz="1200" dirty="0" smtClean="0"/>
              <a:t>Jste unaveni z hromady práce, ve stresu, nemůžete se soustředit? Zkuste na chvíli vypnout, zapomenout na práci a vyrazte do přírody. Pročistíte si mysl a uděláte něco dobrého pro své zdraví.</a:t>
            </a:r>
            <a:endParaRPr lang="cs-CZ" sz="1200" dirty="0"/>
          </a:p>
        </p:txBody>
      </p:sp>
      <p:pic>
        <p:nvPicPr>
          <p:cNvPr id="9" name="Obrázek 8" descr="l 6.JPG"/>
          <p:cNvPicPr>
            <a:picLocks noChangeAspect="1"/>
          </p:cNvPicPr>
          <p:nvPr/>
        </p:nvPicPr>
        <p:blipFill>
          <a:blip r:embed="rId3" cstate="screen"/>
          <a:stretch>
            <a:fillRect/>
          </a:stretch>
        </p:blipFill>
        <p:spPr>
          <a:xfrm>
            <a:off x="428596" y="4572008"/>
            <a:ext cx="2643206" cy="1982405"/>
          </a:xfrm>
          <a:prstGeom prst="rect">
            <a:avLst/>
          </a:prstGeom>
        </p:spPr>
      </p:pic>
      <p:pic>
        <p:nvPicPr>
          <p:cNvPr id="10" name="Obrázek 9" descr="15.jpg"/>
          <p:cNvPicPr>
            <a:picLocks noChangeAspect="1"/>
          </p:cNvPicPr>
          <p:nvPr/>
        </p:nvPicPr>
        <p:blipFill>
          <a:blip r:embed="rId4" cstate="screen"/>
          <a:stretch>
            <a:fillRect/>
          </a:stretch>
        </p:blipFill>
        <p:spPr>
          <a:xfrm>
            <a:off x="3143240" y="4572008"/>
            <a:ext cx="2667018" cy="2000264"/>
          </a:xfrm>
          <a:prstGeom prst="rect">
            <a:avLst/>
          </a:prstGeom>
        </p:spPr>
      </p:pic>
    </p:spTree>
  </p:cSld>
  <p:clrMapOvr>
    <a:masterClrMapping/>
  </p:clrMapOvr>
  <p:transition spd="slow" advTm="8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100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iterate type="lt">
                                    <p:tmPct val="10000"/>
                                  </p:iterate>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5" dur="5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iterate type="lt">
                                    <p:tmPct val="10000"/>
                                  </p:iterate>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2" dur="5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2844" y="785794"/>
            <a:ext cx="4214842" cy="3868742"/>
          </a:xfrm>
        </p:spPr>
        <p:txBody>
          <a:bodyPr/>
          <a:lstStyle/>
          <a:p>
            <a:r>
              <a:rPr lang="cs-CZ" sz="2000" b="1" dirty="0" smtClean="0">
                <a:solidFill>
                  <a:srgbClr val="FF0000"/>
                </a:solidFill>
                <a:latin typeface="Comic Sans MS" pitchFamily="66" charset="0"/>
              </a:rPr>
              <a:t>Ano, život přináší i bolestné chvíle, </a:t>
            </a:r>
            <a:br>
              <a:rPr lang="cs-CZ" sz="2000" b="1" dirty="0" smtClean="0">
                <a:solidFill>
                  <a:srgbClr val="FF0000"/>
                </a:solidFill>
                <a:latin typeface="Comic Sans MS" pitchFamily="66" charset="0"/>
              </a:rPr>
            </a:br>
            <a:r>
              <a:rPr lang="cs-CZ" sz="2000" b="1" dirty="0" smtClean="0">
                <a:solidFill>
                  <a:srgbClr val="FF0000"/>
                </a:solidFill>
                <a:latin typeface="Comic Sans MS" pitchFamily="66" charset="0"/>
              </a:rPr>
              <a:t>různé smutky a bouře. </a:t>
            </a:r>
            <a:br>
              <a:rPr lang="cs-CZ" sz="2000" b="1" dirty="0" smtClean="0">
                <a:solidFill>
                  <a:srgbClr val="FF0000"/>
                </a:solidFill>
                <a:latin typeface="Comic Sans MS" pitchFamily="66" charset="0"/>
              </a:rPr>
            </a:br>
            <a:r>
              <a:rPr lang="cs-CZ" sz="2000" b="1" dirty="0" smtClean="0">
                <a:solidFill>
                  <a:srgbClr val="FF0000"/>
                </a:solidFill>
                <a:latin typeface="Comic Sans MS" pitchFamily="66" charset="0"/>
              </a:rPr>
              <a:t>Bolest je něco, co patří k životu, a bránit se jí je dětinské. </a:t>
            </a:r>
            <a:br>
              <a:rPr lang="cs-CZ" sz="2000" b="1" dirty="0" smtClean="0">
                <a:solidFill>
                  <a:srgbClr val="FF0000"/>
                </a:solidFill>
                <a:latin typeface="Comic Sans MS" pitchFamily="66" charset="0"/>
              </a:rPr>
            </a:br>
            <a:r>
              <a:rPr lang="cs-CZ" sz="2000" b="1" dirty="0" smtClean="0">
                <a:solidFill>
                  <a:srgbClr val="FF0000"/>
                </a:solidFill>
                <a:latin typeface="Comic Sans MS" pitchFamily="66" charset="0"/>
              </a:rPr>
              <a:t>Bolest je prožitek a v něm je obsažen lidský úděl. </a:t>
            </a:r>
            <a:br>
              <a:rPr lang="cs-CZ" sz="2000" b="1" dirty="0" smtClean="0">
                <a:solidFill>
                  <a:srgbClr val="FF0000"/>
                </a:solidFill>
                <a:latin typeface="Comic Sans MS" pitchFamily="66" charset="0"/>
              </a:rPr>
            </a:br>
            <a:r>
              <a:rPr lang="cs-CZ" sz="2000" b="1" dirty="0" smtClean="0">
                <a:solidFill>
                  <a:srgbClr val="FF0000"/>
                </a:solidFill>
                <a:latin typeface="Comic Sans MS" pitchFamily="66" charset="0"/>
              </a:rPr>
              <a:t>Ve stáří </a:t>
            </a:r>
            <a:br>
              <a:rPr lang="cs-CZ" sz="2000" b="1" dirty="0" smtClean="0">
                <a:solidFill>
                  <a:srgbClr val="FF0000"/>
                </a:solidFill>
                <a:latin typeface="Comic Sans MS" pitchFamily="66" charset="0"/>
              </a:rPr>
            </a:br>
            <a:r>
              <a:rPr lang="cs-CZ" sz="2000" b="1" dirty="0" smtClean="0">
                <a:solidFill>
                  <a:srgbClr val="FF0000"/>
                </a:solidFill>
                <a:latin typeface="Comic Sans MS" pitchFamily="66" charset="0"/>
              </a:rPr>
              <a:t>nakonec najdeme sílu </a:t>
            </a:r>
            <a:br>
              <a:rPr lang="cs-CZ" sz="2000" b="1" dirty="0" smtClean="0">
                <a:solidFill>
                  <a:srgbClr val="FF0000"/>
                </a:solidFill>
                <a:latin typeface="Comic Sans MS" pitchFamily="66" charset="0"/>
              </a:rPr>
            </a:br>
            <a:r>
              <a:rPr lang="cs-CZ" sz="2000" b="1" dirty="0" smtClean="0">
                <a:solidFill>
                  <a:srgbClr val="FF0000"/>
                </a:solidFill>
                <a:latin typeface="Comic Sans MS" pitchFamily="66" charset="0"/>
              </a:rPr>
              <a:t>se s nimi vyrovnat. </a:t>
            </a:r>
            <a:br>
              <a:rPr lang="cs-CZ" sz="2000" b="1" dirty="0" smtClean="0">
                <a:solidFill>
                  <a:srgbClr val="FF0000"/>
                </a:solidFill>
                <a:latin typeface="Comic Sans MS" pitchFamily="66" charset="0"/>
              </a:rPr>
            </a:br>
            <a:r>
              <a:rPr lang="cs-CZ" sz="2000" b="1" dirty="0" smtClean="0">
                <a:solidFill>
                  <a:srgbClr val="FF0000"/>
                </a:solidFill>
                <a:latin typeface="Comic Sans MS" pitchFamily="66" charset="0"/>
              </a:rPr>
              <a:t/>
            </a:r>
            <a:br>
              <a:rPr lang="cs-CZ" sz="2000" b="1" dirty="0" smtClean="0">
                <a:solidFill>
                  <a:srgbClr val="FF0000"/>
                </a:solidFill>
                <a:latin typeface="Comic Sans MS" pitchFamily="66" charset="0"/>
              </a:rPr>
            </a:br>
            <a:r>
              <a:rPr lang="cs-CZ" sz="2000" b="1" dirty="0" smtClean="0">
                <a:solidFill>
                  <a:srgbClr val="FF0000"/>
                </a:solidFill>
                <a:latin typeface="Comic Sans MS" pitchFamily="66" charset="0"/>
              </a:rPr>
              <a:t>*</a:t>
            </a:r>
            <a:br>
              <a:rPr lang="cs-CZ" sz="2000" b="1" dirty="0" smtClean="0">
                <a:solidFill>
                  <a:srgbClr val="FF0000"/>
                </a:solidFill>
                <a:latin typeface="Comic Sans MS" pitchFamily="66" charset="0"/>
              </a:rPr>
            </a:br>
            <a:endParaRPr lang="cs-CZ" sz="2000" b="1" dirty="0">
              <a:solidFill>
                <a:srgbClr val="FF0000"/>
              </a:solidFill>
              <a:latin typeface="Comic Sans MS" pitchFamily="66" charset="0"/>
            </a:endParaRPr>
          </a:p>
        </p:txBody>
      </p:sp>
      <p:pic>
        <p:nvPicPr>
          <p:cNvPr id="4" name="Picture 2" descr="C:\Users\Jirušek\Desktop\Staré soubory\Jak jsme žili-soubory\PD_15_File_001.jpg"/>
          <p:cNvPicPr>
            <a:picLocks noChangeAspect="1" noChangeArrowheads="1"/>
          </p:cNvPicPr>
          <p:nvPr/>
        </p:nvPicPr>
        <p:blipFill>
          <a:blip r:embed="rId2" cstate="screen">
            <a:lum bright="10000"/>
          </a:blip>
          <a:srcRect/>
          <a:stretch>
            <a:fillRect/>
          </a:stretch>
        </p:blipFill>
        <p:spPr bwMode="auto">
          <a:xfrm>
            <a:off x="4286248" y="500042"/>
            <a:ext cx="2082273" cy="2500330"/>
          </a:xfrm>
          <a:prstGeom prst="rect">
            <a:avLst/>
          </a:prstGeom>
          <a:noFill/>
          <a:ln w="57150">
            <a:solidFill>
              <a:schemeClr val="tx1"/>
            </a:solidFill>
          </a:ln>
        </p:spPr>
      </p:pic>
      <p:sp>
        <p:nvSpPr>
          <p:cNvPr id="5" name="Rectangle 10"/>
          <p:cNvSpPr>
            <a:spLocks noChangeArrowheads="1"/>
          </p:cNvSpPr>
          <p:nvPr/>
        </p:nvSpPr>
        <p:spPr bwMode="auto">
          <a:xfrm>
            <a:off x="428596" y="4500570"/>
            <a:ext cx="3714776" cy="1512888"/>
          </a:xfrm>
          <a:prstGeom prst="rect">
            <a:avLst/>
          </a:prstGeom>
          <a:noFill/>
          <a:ln w="9525">
            <a:noFill/>
            <a:miter lim="800000"/>
            <a:headEnd/>
            <a:tailEnd/>
          </a:ln>
          <a:effectLst/>
        </p:spPr>
        <p:txBody>
          <a:bodyPr anchor="ctr"/>
          <a:lstStyle/>
          <a:p>
            <a:pPr algn="ctr"/>
            <a:r>
              <a:rPr lang="cs-CZ" dirty="0" smtClean="0">
                <a:solidFill>
                  <a:srgbClr val="4949A7"/>
                </a:solidFill>
              </a:rPr>
              <a:t>Zůstane jen</a:t>
            </a:r>
            <a:r>
              <a:rPr lang="cs-CZ" b="1" dirty="0" smtClean="0">
                <a:solidFill>
                  <a:srgbClr val="4949A7"/>
                </a:solidFill>
              </a:rPr>
              <a:t> </a:t>
            </a:r>
            <a:r>
              <a:rPr lang="cs-CZ" b="1" dirty="0">
                <a:solidFill>
                  <a:srgbClr val="4949A7"/>
                </a:solidFill>
              </a:rPr>
              <a:t>JIZVA v duši skrytá,</a:t>
            </a:r>
            <a:br>
              <a:rPr lang="cs-CZ" b="1" dirty="0">
                <a:solidFill>
                  <a:srgbClr val="4949A7"/>
                </a:solidFill>
              </a:rPr>
            </a:br>
            <a:r>
              <a:rPr lang="cs-CZ" b="1" dirty="0">
                <a:solidFill>
                  <a:srgbClr val="4949A7"/>
                </a:solidFill>
              </a:rPr>
              <a:t> jizvy život nepočítá.</a:t>
            </a:r>
          </a:p>
        </p:txBody>
      </p:sp>
      <p:pic>
        <p:nvPicPr>
          <p:cNvPr id="6" name="Picture 9" descr="IMG_5442"/>
          <p:cNvPicPr>
            <a:picLocks noChangeAspect="1" noChangeArrowheads="1"/>
          </p:cNvPicPr>
          <p:nvPr/>
        </p:nvPicPr>
        <p:blipFill>
          <a:blip r:embed="rId3">
            <a:lum bright="10000"/>
          </a:blip>
          <a:srcRect/>
          <a:stretch>
            <a:fillRect/>
          </a:stretch>
        </p:blipFill>
        <p:spPr>
          <a:xfrm>
            <a:off x="4643438" y="3429000"/>
            <a:ext cx="4071966" cy="2859040"/>
          </a:xfrm>
          <a:prstGeom prst="rect">
            <a:avLst/>
          </a:prstGeom>
          <a:noFill/>
          <a:ln w="76200">
            <a:solidFill>
              <a:srgbClr val="000000"/>
            </a:solidFill>
          </a:ln>
        </p:spPr>
      </p:pic>
      <p:pic>
        <p:nvPicPr>
          <p:cNvPr id="7" name="Obrázek 6" descr="Nov. mar.jpg"/>
          <p:cNvPicPr>
            <a:picLocks noChangeAspect="1"/>
          </p:cNvPicPr>
          <p:nvPr/>
        </p:nvPicPr>
        <p:blipFill>
          <a:blip r:embed="rId4" cstate="screen"/>
          <a:srcRect l="30806"/>
          <a:stretch>
            <a:fillRect/>
          </a:stretch>
        </p:blipFill>
        <p:spPr>
          <a:xfrm>
            <a:off x="6572264" y="500042"/>
            <a:ext cx="2260223" cy="2500330"/>
          </a:xfrm>
          <a:prstGeom prst="rect">
            <a:avLst/>
          </a:prstGeom>
          <a:ln w="57150">
            <a:solidFill>
              <a:schemeClr val="accent6">
                <a:lumMod val="50000"/>
              </a:schemeClr>
            </a:solidFill>
          </a:ln>
        </p:spPr>
      </p:pic>
    </p:spTree>
  </p:cSld>
  <p:clrMapOvr>
    <a:masterClrMapping/>
  </p:clrMapOvr>
  <p:transition advTm="6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1472" y="642918"/>
            <a:ext cx="3400420" cy="3082924"/>
          </a:xfrm>
        </p:spPr>
        <p:txBody>
          <a:bodyPr/>
          <a:lstStyle/>
          <a:p>
            <a:r>
              <a:rPr lang="cs-CZ" sz="2000" b="1" dirty="0" smtClean="0">
                <a:solidFill>
                  <a:srgbClr val="FF0000"/>
                </a:solidFill>
                <a:latin typeface="Comic Sans MS" pitchFamily="66" charset="0"/>
              </a:rPr>
              <a:t>Naším úkolem je žít ve stáří tak hezky </a:t>
            </a:r>
            <a:br>
              <a:rPr lang="cs-CZ" sz="2000" b="1" dirty="0" smtClean="0">
                <a:solidFill>
                  <a:srgbClr val="FF0000"/>
                </a:solidFill>
                <a:latin typeface="Comic Sans MS" pitchFamily="66" charset="0"/>
              </a:rPr>
            </a:br>
            <a:r>
              <a:rPr lang="cs-CZ" sz="2000" b="1" dirty="0" smtClean="0">
                <a:solidFill>
                  <a:srgbClr val="FF0000"/>
                </a:solidFill>
                <a:latin typeface="Comic Sans MS" pitchFamily="66" charset="0"/>
              </a:rPr>
              <a:t>a spokojeně, aby to bylo příkladem </a:t>
            </a:r>
            <a:br>
              <a:rPr lang="cs-CZ" sz="2000" b="1" dirty="0" smtClean="0">
                <a:solidFill>
                  <a:srgbClr val="FF0000"/>
                </a:solidFill>
                <a:latin typeface="Comic Sans MS" pitchFamily="66" charset="0"/>
              </a:rPr>
            </a:br>
            <a:r>
              <a:rPr lang="cs-CZ" sz="2000" b="1" dirty="0" smtClean="0">
                <a:solidFill>
                  <a:srgbClr val="FF0000"/>
                </a:solidFill>
                <a:latin typeface="Comic Sans MS" pitchFamily="66" charset="0"/>
              </a:rPr>
              <a:t>pro mladší lidi. </a:t>
            </a:r>
            <a:br>
              <a:rPr lang="cs-CZ" sz="2000" b="1" dirty="0" smtClean="0">
                <a:solidFill>
                  <a:srgbClr val="FF0000"/>
                </a:solidFill>
                <a:latin typeface="Comic Sans MS" pitchFamily="66" charset="0"/>
              </a:rPr>
            </a:br>
            <a:r>
              <a:rPr lang="cs-CZ" sz="2000" b="1" dirty="0" smtClean="0">
                <a:solidFill>
                  <a:srgbClr val="FF0000"/>
                </a:solidFill>
                <a:latin typeface="Comic Sans MS" pitchFamily="66" charset="0"/>
              </a:rPr>
              <a:t>Neskuhrat stále, ale intenzivně prožívat to, </a:t>
            </a:r>
            <a:br>
              <a:rPr lang="cs-CZ" sz="2000" b="1" dirty="0" smtClean="0">
                <a:solidFill>
                  <a:srgbClr val="FF0000"/>
                </a:solidFill>
                <a:latin typeface="Comic Sans MS" pitchFamily="66" charset="0"/>
              </a:rPr>
            </a:br>
            <a:r>
              <a:rPr lang="cs-CZ" sz="2000" b="1" dirty="0" smtClean="0">
                <a:solidFill>
                  <a:srgbClr val="FF0000"/>
                </a:solidFill>
                <a:latin typeface="Comic Sans MS" pitchFamily="66" charset="0"/>
              </a:rPr>
              <a:t>co nám život ještě poskytuje. </a:t>
            </a:r>
            <a:br>
              <a:rPr lang="cs-CZ" sz="2000" b="1" dirty="0" smtClean="0">
                <a:solidFill>
                  <a:srgbClr val="FF0000"/>
                </a:solidFill>
                <a:latin typeface="Comic Sans MS" pitchFamily="66" charset="0"/>
              </a:rPr>
            </a:br>
            <a:r>
              <a:rPr lang="cs-CZ" sz="1400" b="1" dirty="0" smtClean="0">
                <a:solidFill>
                  <a:srgbClr val="FF0000"/>
                </a:solidFill>
                <a:latin typeface="Comic Sans MS" pitchFamily="66" charset="0"/>
              </a:rPr>
              <a:t/>
            </a:r>
            <a:br>
              <a:rPr lang="cs-CZ" sz="1400" b="1" dirty="0" smtClean="0">
                <a:solidFill>
                  <a:srgbClr val="FF0000"/>
                </a:solidFill>
                <a:latin typeface="Comic Sans MS" pitchFamily="66" charset="0"/>
              </a:rPr>
            </a:br>
            <a:r>
              <a:rPr lang="cs-CZ" sz="1400" b="1" dirty="0" smtClean="0">
                <a:solidFill>
                  <a:srgbClr val="FF0000"/>
                </a:solidFill>
                <a:latin typeface="Comic Sans MS" pitchFamily="66" charset="0"/>
              </a:rPr>
              <a:t>*</a:t>
            </a:r>
            <a:br>
              <a:rPr lang="cs-CZ" sz="1400" b="1" dirty="0" smtClean="0">
                <a:solidFill>
                  <a:srgbClr val="FF0000"/>
                </a:solidFill>
                <a:latin typeface="Comic Sans MS" pitchFamily="66" charset="0"/>
              </a:rPr>
            </a:br>
            <a:r>
              <a:rPr lang="cs-CZ" sz="2000" dirty="0" smtClean="0">
                <a:latin typeface="Comic Sans MS" pitchFamily="66" charset="0"/>
              </a:rPr>
              <a:t/>
            </a:r>
            <a:br>
              <a:rPr lang="cs-CZ" sz="2000" dirty="0" smtClean="0">
                <a:latin typeface="Comic Sans MS" pitchFamily="66" charset="0"/>
              </a:rPr>
            </a:br>
            <a:endParaRPr lang="cs-CZ" sz="2000" dirty="0">
              <a:latin typeface="Comic Sans MS" pitchFamily="66" charset="0"/>
            </a:endParaRPr>
          </a:p>
        </p:txBody>
      </p:sp>
      <p:pic>
        <p:nvPicPr>
          <p:cNvPr id="3" name="Obrázek 2"/>
          <p:cNvPicPr>
            <a:picLocks noChangeAspect="1"/>
          </p:cNvPicPr>
          <p:nvPr/>
        </p:nvPicPr>
        <p:blipFill>
          <a:blip r:embed="rId2" cstate="screen">
            <a:extLst>
              <a:ext uri="{BEBA8EAE-BF5A-486C-A8C5-ECC9F3942E4B}">
                <a14:imgProps xmlns="" xmlns:a14="http://schemas.microsoft.com/office/drawing/2010/main">
                  <a14:imgLayer r:embed="">
                    <a14:imgEffect>
                      <a14:brightnessContrast contrast="40000"/>
                    </a14:imgEffect>
                  </a14:imgLayer>
                </a14:imgProps>
              </a:ext>
              <a:ext uri="{28A0092B-C50C-407E-A947-70E740481C1C}">
                <a14:useLocalDpi xmlns="" xmlns:a14="http://schemas.microsoft.com/office/drawing/2010/main"/>
              </a:ext>
            </a:extLst>
          </a:blip>
          <a:stretch>
            <a:fillRect/>
          </a:stretch>
        </p:blipFill>
        <p:spPr>
          <a:xfrm>
            <a:off x="4572000" y="338586"/>
            <a:ext cx="4000528" cy="2519962"/>
          </a:xfrm>
          <a:prstGeom prst="rect">
            <a:avLst/>
          </a:prstGeom>
        </p:spPr>
      </p:pic>
      <p:pic>
        <p:nvPicPr>
          <p:cNvPr id="5" name="Picture 5" descr="6"/>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214282" y="3500438"/>
            <a:ext cx="4214810" cy="3000396"/>
          </a:xfrm>
          <a:prstGeom prst="rect">
            <a:avLst/>
          </a:prstGeom>
          <a:noFill/>
          <a:effectLst>
            <a:softEdge rad="127000"/>
          </a:effectLst>
          <a:extLst>
            <a:ext uri="{909E8E84-426E-40DD-AFC4-6F175D3DCCD1}">
              <a14:hiddenFill xmlns:a14="http://schemas.microsoft.com/office/drawing/2010/main" xmlns="">
                <a:solidFill>
                  <a:srgbClr val="FFFFFF"/>
                </a:solidFill>
              </a14:hiddenFill>
            </a:ext>
          </a:extLst>
        </p:spPr>
      </p:pic>
      <p:sp>
        <p:nvSpPr>
          <p:cNvPr id="6" name="Obdélník 5"/>
          <p:cNvSpPr/>
          <p:nvPr/>
        </p:nvSpPr>
        <p:spPr>
          <a:xfrm>
            <a:off x="4500562" y="2857496"/>
            <a:ext cx="4429156" cy="2585323"/>
          </a:xfrm>
          <a:prstGeom prst="rect">
            <a:avLst/>
          </a:prstGeom>
        </p:spPr>
        <p:txBody>
          <a:bodyPr wrap="square">
            <a:spAutoFit/>
          </a:bodyPr>
          <a:lstStyle/>
          <a:p>
            <a:pPr algn="ctr"/>
            <a:r>
              <a:rPr lang="cs-CZ" altLang="cs-CZ" sz="1800" dirty="0" smtClean="0">
                <a:solidFill>
                  <a:srgbClr val="4949A7"/>
                </a:solidFill>
              </a:rPr>
              <a:t>Jak to ty přírodo čaruješ, </a:t>
            </a:r>
            <a:br>
              <a:rPr lang="cs-CZ" altLang="cs-CZ" sz="1800" dirty="0" smtClean="0">
                <a:solidFill>
                  <a:srgbClr val="4949A7"/>
                </a:solidFill>
              </a:rPr>
            </a:br>
            <a:r>
              <a:rPr lang="cs-CZ" altLang="cs-CZ" sz="1800" dirty="0" smtClean="0">
                <a:solidFill>
                  <a:srgbClr val="4949A7"/>
                </a:solidFill>
              </a:rPr>
              <a:t>každý den nám jiný obraz maluješ.</a:t>
            </a:r>
            <a:br>
              <a:rPr lang="cs-CZ" altLang="cs-CZ" sz="1800" dirty="0" smtClean="0">
                <a:solidFill>
                  <a:srgbClr val="4949A7"/>
                </a:solidFill>
              </a:rPr>
            </a:br>
            <a:r>
              <a:rPr lang="cs-CZ" altLang="cs-CZ" sz="1800" dirty="0" smtClean="0">
                <a:solidFill>
                  <a:srgbClr val="4949A7"/>
                </a:solidFill>
              </a:rPr>
              <a:t>Zachytil jsem tvoje krásy do obrazu,</a:t>
            </a:r>
            <a:br>
              <a:rPr lang="cs-CZ" altLang="cs-CZ" sz="1800" dirty="0" smtClean="0">
                <a:solidFill>
                  <a:srgbClr val="4949A7"/>
                </a:solidFill>
              </a:rPr>
            </a:br>
            <a:r>
              <a:rPr lang="cs-CZ" altLang="cs-CZ" sz="1800" dirty="0" smtClean="0">
                <a:solidFill>
                  <a:srgbClr val="4949A7"/>
                </a:solidFill>
              </a:rPr>
              <a:t>vložil jsem tam i paprsek slunce při odrazu.</a:t>
            </a:r>
            <a:br>
              <a:rPr lang="cs-CZ" altLang="cs-CZ" sz="1800" dirty="0" smtClean="0">
                <a:solidFill>
                  <a:srgbClr val="4949A7"/>
                </a:solidFill>
              </a:rPr>
            </a:br>
            <a:r>
              <a:rPr lang="cs-CZ" altLang="cs-CZ" sz="1800" dirty="0" smtClean="0">
                <a:solidFill>
                  <a:srgbClr val="4949A7"/>
                </a:solidFill>
              </a:rPr>
              <a:t>Co se mi však stále nedaří, </a:t>
            </a:r>
            <a:br>
              <a:rPr lang="cs-CZ" altLang="cs-CZ" sz="1800" dirty="0" smtClean="0">
                <a:solidFill>
                  <a:srgbClr val="4949A7"/>
                </a:solidFill>
              </a:rPr>
            </a:br>
            <a:r>
              <a:rPr lang="cs-CZ" altLang="cs-CZ" sz="1800" dirty="0" smtClean="0">
                <a:solidFill>
                  <a:srgbClr val="4949A7"/>
                </a:solidFill>
              </a:rPr>
              <a:t>zachytit tam i tu vůni, která obraz provází.</a:t>
            </a:r>
            <a:br>
              <a:rPr lang="cs-CZ" altLang="cs-CZ" sz="1800" dirty="0" smtClean="0">
                <a:solidFill>
                  <a:srgbClr val="4949A7"/>
                </a:solidFill>
              </a:rPr>
            </a:br>
            <a:endParaRPr lang="cs-CZ" altLang="cs-CZ" sz="1800" dirty="0">
              <a:solidFill>
                <a:srgbClr val="4949A7"/>
              </a:solidFill>
            </a:endParaRPr>
          </a:p>
        </p:txBody>
      </p:sp>
      <p:sp>
        <p:nvSpPr>
          <p:cNvPr id="8" name="Text Box 7"/>
          <p:cNvSpPr txBox="1">
            <a:spLocks noChangeArrowheads="1"/>
          </p:cNvSpPr>
          <p:nvPr/>
        </p:nvSpPr>
        <p:spPr bwMode="auto">
          <a:xfrm>
            <a:off x="4429124" y="5143512"/>
            <a:ext cx="4429156" cy="1200329"/>
          </a:xfrm>
          <a:prstGeom prst="rect">
            <a:avLst/>
          </a:prstGeom>
          <a:noFill/>
          <a:ln w="9525">
            <a:noFill/>
            <a:miter lim="800000"/>
            <a:headEnd/>
            <a:tailEnd/>
          </a:ln>
          <a:effectLst/>
        </p:spPr>
        <p:txBody>
          <a:bodyPr wrap="square">
            <a:spAutoFit/>
          </a:bodyPr>
          <a:lstStyle/>
          <a:p>
            <a:pPr algn="ctr"/>
            <a:r>
              <a:rPr lang="cs-CZ" sz="1800" dirty="0">
                <a:solidFill>
                  <a:srgbClr val="4949A7"/>
                </a:solidFill>
              </a:rPr>
              <a:t>Dnes už se </a:t>
            </a:r>
            <a:r>
              <a:rPr lang="cs-CZ" sz="1800" dirty="0" smtClean="0">
                <a:solidFill>
                  <a:srgbClr val="4949A7"/>
                </a:solidFill>
              </a:rPr>
              <a:t>loučím mnohem</a:t>
            </a:r>
            <a:r>
              <a:rPr lang="cs-CZ" sz="1800" dirty="0">
                <a:solidFill>
                  <a:srgbClr val="4949A7"/>
                </a:solidFill>
              </a:rPr>
              <a:t>, </a:t>
            </a:r>
            <a:r>
              <a:rPr lang="cs-CZ" sz="1800" dirty="0" err="1" smtClean="0">
                <a:solidFill>
                  <a:srgbClr val="4949A7"/>
                </a:solidFill>
              </a:rPr>
              <a:t>mnohem</a:t>
            </a:r>
            <a:r>
              <a:rPr lang="cs-CZ" sz="1800" dirty="0" smtClean="0">
                <a:solidFill>
                  <a:srgbClr val="4949A7"/>
                </a:solidFill>
              </a:rPr>
              <a:t> hůř</a:t>
            </a:r>
            <a:r>
              <a:rPr lang="cs-CZ" sz="1800" dirty="0">
                <a:solidFill>
                  <a:srgbClr val="4949A7"/>
                </a:solidFill>
              </a:rPr>
              <a:t>, s každou vteřinou,</a:t>
            </a:r>
          </a:p>
          <a:p>
            <a:pPr algn="ctr"/>
            <a:r>
              <a:rPr lang="cs-CZ" sz="1800" dirty="0">
                <a:solidFill>
                  <a:srgbClr val="4949A7"/>
                </a:solidFill>
              </a:rPr>
              <a:t>když jsem šel </a:t>
            </a:r>
            <a:r>
              <a:rPr lang="cs-CZ" sz="1800" dirty="0" smtClean="0">
                <a:solidFill>
                  <a:srgbClr val="4949A7"/>
                </a:solidFill>
              </a:rPr>
              <a:t>světem jen </a:t>
            </a:r>
            <a:r>
              <a:rPr lang="cs-CZ" sz="1800" dirty="0">
                <a:solidFill>
                  <a:srgbClr val="4949A7"/>
                </a:solidFill>
              </a:rPr>
              <a:t>tak </a:t>
            </a:r>
            <a:r>
              <a:rPr lang="cs-CZ" sz="1800" dirty="0" smtClean="0">
                <a:solidFill>
                  <a:srgbClr val="4949A7"/>
                </a:solidFill>
              </a:rPr>
              <a:t>naboso jako mladík s </a:t>
            </a:r>
            <a:r>
              <a:rPr lang="cs-CZ" sz="1800" dirty="0">
                <a:solidFill>
                  <a:srgbClr val="4949A7"/>
                </a:solidFill>
              </a:rPr>
              <a:t>tváří </a:t>
            </a:r>
            <a:r>
              <a:rPr lang="cs-CZ" sz="1800" dirty="0" smtClean="0">
                <a:solidFill>
                  <a:srgbClr val="4949A7"/>
                </a:solidFill>
              </a:rPr>
              <a:t>nevinnou….</a:t>
            </a:r>
            <a:endParaRPr lang="cs-CZ" sz="1800" dirty="0">
              <a:solidFill>
                <a:srgbClr val="4949A7"/>
              </a:solidFill>
            </a:endParaRPr>
          </a:p>
        </p:txBody>
      </p:sp>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7158" y="642918"/>
            <a:ext cx="3500462" cy="5429288"/>
          </a:xfrm>
        </p:spPr>
        <p:txBody>
          <a:bodyPr/>
          <a:lstStyle/>
          <a:p>
            <a:r>
              <a:rPr lang="cs-CZ" sz="1800" b="1" dirty="0" smtClean="0">
                <a:solidFill>
                  <a:srgbClr val="FF0000"/>
                </a:solidFill>
                <a:latin typeface="Comic Sans MS" pitchFamily="66" charset="0"/>
              </a:rPr>
              <a:t>Nebudu tady žít navždy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 dostatečný důvod, abych neztrácela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čas pláčem a nářkem...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Není také vhodné zabývat se příliš nemocemi.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Někteří staří jsou na své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nemoci dokonce pyšní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a chlubí se jimi. </a:t>
            </a:r>
            <a:br>
              <a:rPr lang="cs-CZ" sz="1800" b="1" dirty="0" smtClean="0">
                <a:solidFill>
                  <a:srgbClr val="FF0000"/>
                </a:solidFill>
                <a:latin typeface="Comic Sans MS" pitchFamily="66" charset="0"/>
              </a:rPr>
            </a:br>
            <a:r>
              <a:rPr lang="cs-CZ" sz="1800" b="1" dirty="0" smtClean="0">
                <a:solidFill>
                  <a:srgbClr val="FF0000"/>
                </a:solidFill>
                <a:latin typeface="Comic Sans MS" pitchFamily="66" charset="0"/>
              </a:rPr>
              <a:t>Nemoc je jakousi omluvou za jejich špatnou náladu, vymáhají si tím ohledy okolí.</a:t>
            </a:r>
            <a:r>
              <a:rPr lang="cs-CZ" sz="1600" b="1" dirty="0" smtClean="0">
                <a:solidFill>
                  <a:srgbClr val="FF0000"/>
                </a:solidFill>
                <a:latin typeface="Comic Sans MS" pitchFamily="66" charset="0"/>
              </a:rPr>
              <a:t>.</a:t>
            </a:r>
            <a:br>
              <a:rPr lang="cs-CZ" sz="1600" b="1" dirty="0" smtClean="0">
                <a:solidFill>
                  <a:srgbClr val="FF0000"/>
                </a:solidFill>
                <a:latin typeface="Comic Sans MS" pitchFamily="66" charset="0"/>
              </a:rPr>
            </a:br>
            <a:r>
              <a:rPr lang="cs-CZ" sz="1600" b="1" dirty="0" smtClean="0">
                <a:solidFill>
                  <a:srgbClr val="FF0000"/>
                </a:solidFill>
                <a:latin typeface="Comic Sans MS" pitchFamily="66" charset="0"/>
              </a:rPr>
              <a:t/>
            </a:r>
            <a:br>
              <a:rPr lang="cs-CZ" sz="1600" b="1" dirty="0" smtClean="0">
                <a:solidFill>
                  <a:srgbClr val="FF0000"/>
                </a:solidFill>
                <a:latin typeface="Comic Sans MS" pitchFamily="66" charset="0"/>
              </a:rPr>
            </a:br>
            <a:r>
              <a:rPr lang="cs-CZ" sz="1600" b="1" dirty="0" smtClean="0">
                <a:solidFill>
                  <a:srgbClr val="FF0000"/>
                </a:solidFill>
                <a:latin typeface="Comic Sans MS" pitchFamily="66" charset="0"/>
              </a:rPr>
              <a:t>*</a:t>
            </a:r>
            <a:br>
              <a:rPr lang="cs-CZ" sz="1600" b="1" dirty="0" smtClean="0">
                <a:solidFill>
                  <a:srgbClr val="FF0000"/>
                </a:solidFill>
                <a:latin typeface="Comic Sans MS" pitchFamily="66" charset="0"/>
              </a:rPr>
            </a:br>
            <a:r>
              <a:rPr lang="cs-CZ" sz="1800" b="1" dirty="0" smtClean="0">
                <a:solidFill>
                  <a:srgbClr val="4949A7"/>
                </a:solidFill>
                <a:latin typeface="Comic Sans MS" pitchFamily="66" charset="0"/>
              </a:rPr>
              <a:t>Také já se hodně zabývám svými nemocemi. Trochu mi uleví, když si s kamarády postěžujeme na své nemoci.</a:t>
            </a:r>
            <a:br>
              <a:rPr lang="cs-CZ" sz="1800" b="1" dirty="0" smtClean="0">
                <a:solidFill>
                  <a:srgbClr val="4949A7"/>
                </a:solidFill>
                <a:latin typeface="Comic Sans MS" pitchFamily="66" charset="0"/>
              </a:rPr>
            </a:br>
            <a:endParaRPr lang="cs-CZ" sz="1800" b="1" dirty="0">
              <a:solidFill>
                <a:srgbClr val="4949A7"/>
              </a:solidFill>
              <a:latin typeface="Comic Sans MS" pitchFamily="66" charset="0"/>
            </a:endParaRPr>
          </a:p>
        </p:txBody>
      </p:sp>
      <p:pic>
        <p:nvPicPr>
          <p:cNvPr id="3" name="Picture 3"/>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4500562" y="357166"/>
            <a:ext cx="4255362" cy="3110636"/>
          </a:xfrm>
          <a:prstGeom prst="rect">
            <a:avLst/>
          </a:prstGeom>
          <a:noFill/>
          <a:ln>
            <a:noFill/>
          </a:ln>
          <a:effectLst>
            <a:glow rad="2286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Obrázek 3"/>
          <p:cNvPicPr>
            <a:picLocks noChangeAspect="1"/>
          </p:cNvPicPr>
          <p:nvPr/>
        </p:nvPicPr>
        <p:blipFill>
          <a:blip r:embed="rId3" cstate="screen"/>
          <a:srcRect/>
          <a:stretch>
            <a:fillRect/>
          </a:stretch>
        </p:blipFill>
        <p:spPr bwMode="auto">
          <a:xfrm>
            <a:off x="4500562" y="3643314"/>
            <a:ext cx="4321279" cy="2787825"/>
          </a:xfrm>
          <a:prstGeom prst="rect">
            <a:avLst/>
          </a:prstGeom>
          <a:noFill/>
          <a:ln w="9525">
            <a:noFill/>
            <a:miter lim="800000"/>
            <a:headEnd/>
            <a:tailEnd/>
          </a:ln>
        </p:spPr>
      </p:pic>
    </p:spTree>
  </p:cSld>
  <p:clrMapOvr>
    <a:masterClrMapping/>
  </p:clrMapOvr>
  <p:transition advTm="8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legorie podzimu-Tonar">
  <a:themeElements>
    <a:clrScheme name="1_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2000" b="1" i="0" u="none" strike="noStrike" cap="none" normalizeH="0" baseline="0" smtClean="0">
            <a:ln>
              <a:noFill/>
            </a:ln>
            <a:solidFill>
              <a:schemeClr val="tx1"/>
            </a:solidFill>
            <a:effectLst/>
            <a:latin typeface="Comic Sans MS" pitchFamily="66"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2000" b="1" i="0" u="none" strike="noStrike" cap="none" normalizeH="0" baseline="0" smtClean="0">
            <a:ln>
              <a:noFill/>
            </a:ln>
            <a:solidFill>
              <a:schemeClr val="tx1"/>
            </a:solidFill>
            <a:effectLst/>
            <a:latin typeface="Comic Sans MS" pitchFamily="66" charset="0"/>
            <a:cs typeface="Arial" charset="0"/>
          </a:defRPr>
        </a:defPPr>
      </a:lstStyle>
    </a:lnDef>
  </a:objectDefaults>
  <a:extraClrSchemeLst>
    <a:extraClrScheme>
      <a:clrScheme name="1_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alegorie podzimu-Tonar</Template>
  <TotalTime>412</TotalTime>
  <Words>235</Words>
  <Application>Microsoft PowerPoint</Application>
  <PresentationFormat>Předvádění na obrazovce (4:3)</PresentationFormat>
  <Paragraphs>32</Paragraphs>
  <Slides>10</Slides>
  <Notes>1</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alegorie podzimu-Tonar</vt:lpstr>
      <vt:lpstr>Snímek 1</vt:lpstr>
      <vt:lpstr>    Poprvé v životě jsem zjistila,  že už se nemohu počítat mezi  nejmladší.  Ne, nemluvím o svém těle.   I když…  pokud se občas podívám do zrcadla,  mohla bych upadat skoro do zoufalství!  Vrásky na obličeji, jizvy na těle,  břicho, které  trochu každý rok  povyroste…    Ale přesto není důvod  před zrcadlem slzet.  Protože teď mám přece fantastické  kamarády, tichý a klidný život,  dobré vzpomínky z minulosti.  * Také já mám své dobré kamarády  a pěkné vzpomínky z minulosti.  Vracejte se k nim také  a podělte se s nimi. </vt:lpstr>
      <vt:lpstr>Dovolím si čas od času chovat se tak, jak se mi líbí,  tvářit se na svět tak, jak ho cítím.    Pro radost si pořídím ovečky  Mnoho mých přátel a známých  zemřelo dřív,  než mohlo poznat svobodu, kterou věk přináší.    Také moji kamarádi na fotografiích, již mezi námi nejsou. Kamarádů ubývá.  Koho například zajímá,  že si čtu dlouho do noci,  sedím u počítače nebo u televize,  a pak mohu spát dlouho dopoledne?  Stejně, jako u mne </vt:lpstr>
      <vt:lpstr>Ano, mohu se jít projít, kam se mi zlíbí...   Prožívám vlastně období, kdy ještě  hodně mohu,  ale málo musím…  *   Já se také mohu projít, ale jen tam, kam dojdu. Je toho již málo, ale i to mi dělá velikou radost. Nejraději posedět v lesíku. Já toho již hodně nemohu, ale také málo musím… </vt:lpstr>
      <vt:lpstr>Setkání s moudrým starým člověkem je  obohacující. Musí ale být moudrý,  nesmí to být tlachal… *  Na to jsem měl již v mládí, ale i nyní ve stáří štěstí, Setkal jsem se s velmi moudrým člověkem, který je mým kamarádem a také oporou. Samozřejmě není sám, ale je ten nejdůležitější. * Život starého člověka se dá přirovnat  ke galerii, v níž člověk prohlíží vše,  co prožil.  Byl-li život dobrý, jsou i obrazy  uchované v jeho paměti (galerii) hezké.  Žil-li mizerně, bez hlubšího zájmu o  cokoliv,  ani ta „galerie života“ není pak hezká.  Na stáří je nejkrásnější ta svoboda!  Teprve teď mohu říci ANO nebo NE.  Nikdo mě už nehoní,  pracovat mohu, ale také nemusím…  Proto se nelitujme, že jsme staří. Je  to výsada!  Ti méně šťastní už tu nejsou…  </vt:lpstr>
      <vt:lpstr> Štěstím ve stáří je harmonie se sebou samým…  Štěstím ve stáří je netrpět bolestí…  Štěstím ve stáří je nesbírat věci, ale zážitky…  Stáří patří k životu tak, jako k lesu patří i staré stromy.  Mladé i staré stromy rostou  pohromadě,  nepřekážejí si, ale doplňují se.  * </vt:lpstr>
      <vt:lpstr>Ano, život přináší i bolestné chvíle,  různé smutky a bouře.  Bolest je něco, co patří k životu, a bránit se jí je dětinské.  Bolest je prožitek a v něm je obsažen lidský úděl.  Ve stáří  nakonec najdeme sílu  se s nimi vyrovnat.   * </vt:lpstr>
      <vt:lpstr>Naším úkolem je žít ve stáří tak hezky  a spokojeně, aby to bylo příkladem  pro mladší lidi.  Neskuhrat stále, ale intenzivně prožívat to,  co nám život ještě poskytuje.   *  </vt:lpstr>
      <vt:lpstr>Nebudu tady žít navždy  - dostatečný důvod, abych neztrácela  čas pláčem a nářkem...  Není také vhodné zabývat se příliš nemocemi.  Někteří staří jsou na své  nemoci dokonce pyšní  a chlubí se jimi.  Nemoc je jakousi omluvou za jejich špatnou náladu, vymáhají si tím ohledy okolí..  * Také já se hodně zabývám svými nemocemi. Trochu mi uleví, když si s kamarády postěžujeme na své nemoci. </vt:lpstr>
      <vt:lpstr>A ještě pár slov o důchodu:   Důchod přece není žádný milodar, který  nám dávají mladší generace, ale část  daní, které jsme celý život platili. Je  to část naší mzdy, kterou jsme si  nevybrali, ale ponechali ji státu.   Společnost naše peníze používala,  investovala, měla z nich úrok.  A nyní ve stáří nám je jako důchod  po částkách vrací.   Kdyby předchozí generace, předchozí  politici s těmito penězi dobře zacházeli  a dobře je investovali, měli by jich  dnes dost.  Pro sebe i pro nás staré.  Není přece naše vina, že to neudělali!  Šperk, hodnotný obraz, váza –  zůstanou krásné, i když jsou staré…  Bez stáří by náš život nebyl celý  a bez smrti by nebyl ukončen…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HP</dc:creator>
  <cp:lastModifiedBy>HP</cp:lastModifiedBy>
  <cp:revision>53</cp:revision>
  <dcterms:created xsi:type="dcterms:W3CDTF">2017-08-01T11:57:32Z</dcterms:created>
  <dcterms:modified xsi:type="dcterms:W3CDTF">2017-08-06T08:13:18Z</dcterms:modified>
</cp:coreProperties>
</file>