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69" r:id="rId4"/>
    <p:sldId id="256" r:id="rId5"/>
    <p:sldId id="270" r:id="rId6"/>
    <p:sldId id="267" r:id="rId7"/>
    <p:sldId id="266" r:id="rId8"/>
    <p:sldId id="265" r:id="rId9"/>
    <p:sldId id="264" r:id="rId10"/>
    <p:sldId id="261" r:id="rId11"/>
    <p:sldId id="263" r:id="rId12"/>
    <p:sldId id="262" r:id="rId13"/>
    <p:sldId id="257" r:id="rId14"/>
    <p:sldId id="258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046" autoAdjust="0"/>
  </p:normalViewPr>
  <p:slideViewPr>
    <p:cSldViewPr>
      <p:cViewPr varScale="1">
        <p:scale>
          <a:sx n="102" d="100"/>
          <a:sy n="102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53934A-7E44-4EA8-BAEC-C9DDAB370CD0}" type="datetimeFigureOut">
              <a:rPr lang="cs-CZ" smtClean="0"/>
              <a:pPr/>
              <a:t>16.07.2017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682668-6FA9-4C56-840C-3323FBF1049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9036050" cy="2349500"/>
          </a:xfrm>
          <a:prstGeom prst="rect">
            <a:avLst/>
          </a:prstGeom>
          <a:noFill/>
        </p:spPr>
      </p:pic>
      <p:pic>
        <p:nvPicPr>
          <p:cNvPr id="4104" name="Picture 8" descr="82"/>
          <p:cNvPicPr>
            <a:picLocks noChangeAspect="1" noChangeArrowheads="1"/>
          </p:cNvPicPr>
          <p:nvPr/>
        </p:nvPicPr>
        <p:blipFill>
          <a:blip r:embed="rId4">
            <a:lum bright="6000" contrast="36000"/>
          </a:blip>
          <a:srcRect t="6386" b="12596"/>
          <a:stretch>
            <a:fillRect/>
          </a:stretch>
        </p:blipFill>
        <p:spPr bwMode="auto">
          <a:xfrm>
            <a:off x="107950" y="2276475"/>
            <a:ext cx="9036050" cy="3867169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Grp="1"/>
          </p:cNvSpPr>
          <p:nvPr>
            <p:ph type="title"/>
          </p:nvPr>
        </p:nvSpPr>
        <p:spPr>
          <a:xfrm>
            <a:off x="214282" y="6165850"/>
            <a:ext cx="8929718" cy="54929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Vysočany 7. července. „Naše pouť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“ v roce 2013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0000">
    <p:sndAc>
      <p:stSnd loop="1">
        <p:snd r:embed="rId2" name="belle musiqu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6454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cs-CZ" sz="1600" b="1" dirty="0" smtClean="0">
                <a:latin typeface="Comic Sans MS" pitchFamily="66" charset="0"/>
              </a:rPr>
              <a:t>Můj kamarád, „</a:t>
            </a:r>
            <a:r>
              <a:rPr lang="cs-CZ" sz="1600" b="1" dirty="0" err="1" smtClean="0">
                <a:latin typeface="Comic Sans MS" pitchFamily="66" charset="0"/>
              </a:rPr>
              <a:t>Dolfa</a:t>
            </a:r>
            <a:r>
              <a:rPr lang="cs-CZ" sz="1600" b="1" dirty="0" smtClean="0">
                <a:latin typeface="Comic Sans MS" pitchFamily="66" charset="0"/>
              </a:rPr>
              <a:t> Tajemník,“ pod jiným jménem ho ve Vysočanech neznají, i ve svých 97 létech, jak vidíte čilý, si přišel pouť prohlédnout a něco málo koupit. </a:t>
            </a:r>
            <a:endParaRPr lang="cs-CZ" sz="1600" b="1" dirty="0">
              <a:latin typeface="Comic Sans MS" pitchFamily="66" charset="0"/>
            </a:endParaRPr>
          </a:p>
        </p:txBody>
      </p:sp>
      <p:pic>
        <p:nvPicPr>
          <p:cNvPr id="4" name="Obrázek 3" descr="p5.jpg"/>
          <p:cNvPicPr>
            <a:picLocks noChangeAspect="1"/>
          </p:cNvPicPr>
          <p:nvPr/>
        </p:nvPicPr>
        <p:blipFill>
          <a:blip r:embed="rId2" cstate="screen"/>
          <a:srcRect t="8333" b="5208"/>
          <a:stretch>
            <a:fillRect/>
          </a:stretch>
        </p:blipFill>
        <p:spPr>
          <a:xfrm>
            <a:off x="357158" y="0"/>
            <a:ext cx="8519816" cy="59293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2" y="457200"/>
            <a:ext cx="2705088" cy="5829320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>
                <a:latin typeface="Comic Sans MS" pitchFamily="66" charset="0"/>
              </a:rPr>
              <a:t>Také můj dlouholetý spolupracovník z Metry Blansko přišel na naši pouť. </a:t>
            </a:r>
            <a:br>
              <a:rPr lang="cs-CZ" sz="2000" b="1" dirty="0" smtClean="0">
                <a:latin typeface="Comic Sans MS" pitchFamily="66" charset="0"/>
              </a:rPr>
            </a:br>
            <a:r>
              <a:rPr lang="cs-CZ" sz="2000" b="1" dirty="0" smtClean="0">
                <a:latin typeface="Comic Sans MS" pitchFamily="66" charset="0"/>
              </a:rPr>
              <a:t>Manželku má z </a:t>
            </a:r>
            <a:r>
              <a:rPr lang="cs-CZ" sz="2000" b="1" dirty="0" err="1" smtClean="0">
                <a:latin typeface="Comic Sans MS" pitchFamily="66" charset="0"/>
              </a:rPr>
              <a:t>Molenburku</a:t>
            </a:r>
            <a:r>
              <a:rPr lang="cs-CZ" sz="2000" b="1" dirty="0" smtClean="0">
                <a:latin typeface="Comic Sans MS" pitchFamily="66" charset="0"/>
              </a:rPr>
              <a:t>, má tady rodinu, tak se musel  </a:t>
            </a:r>
            <a:r>
              <a:rPr lang="cs-CZ" sz="2000" b="1" dirty="0" err="1" smtClean="0">
                <a:latin typeface="Comic Sans MS" pitchFamily="66" charset="0"/>
              </a:rPr>
              <a:t>prijít</a:t>
            </a:r>
            <a:r>
              <a:rPr lang="cs-CZ" sz="2000" b="1" dirty="0" smtClean="0">
                <a:latin typeface="Comic Sans MS" pitchFamily="66" charset="0"/>
              </a:rPr>
              <a:t> z toho </a:t>
            </a:r>
            <a:r>
              <a:rPr lang="cs-CZ" sz="2000" b="1" dirty="0" err="1" smtClean="0">
                <a:latin typeface="Comic Sans MS" pitchFamily="66" charset="0"/>
              </a:rPr>
              <a:t>Holštýna</a:t>
            </a:r>
            <a:r>
              <a:rPr lang="cs-CZ" sz="2000" b="1" dirty="0" smtClean="0">
                <a:latin typeface="Comic Sans MS" pitchFamily="66" charset="0"/>
              </a:rPr>
              <a:t> také podívat.</a:t>
            </a:r>
            <a:endParaRPr lang="cs-CZ" sz="2000" b="1" dirty="0">
              <a:latin typeface="Comic Sans MS" pitchFamily="66" charset="0"/>
            </a:endParaRPr>
          </a:p>
        </p:txBody>
      </p:sp>
      <p:pic>
        <p:nvPicPr>
          <p:cNvPr id="4" name="Obrázek 3" descr="p6.jpg"/>
          <p:cNvPicPr>
            <a:picLocks noChangeAspect="1"/>
          </p:cNvPicPr>
          <p:nvPr/>
        </p:nvPicPr>
        <p:blipFill>
          <a:blip r:embed="rId2" cstate="screen"/>
          <a:srcRect r="26424"/>
          <a:stretch>
            <a:fillRect/>
          </a:stretch>
        </p:blipFill>
        <p:spPr>
          <a:xfrm>
            <a:off x="0" y="0"/>
            <a:ext cx="6215074" cy="68580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>Pod plechem a jeho okolím bylo také plno. Já se bohužel jako v dřívějších létech, přijít na pivo již letos </a:t>
            </a:r>
            <a:r>
              <a:rPr lang="cs-CZ" sz="2000" b="1" smtClean="0"/>
              <a:t>neodvážíl. </a:t>
            </a:r>
            <a:r>
              <a:rPr lang="cs-CZ" sz="2000" b="1" dirty="0" smtClean="0"/>
              <a:t>Snad za rok. A.J.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44647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p 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85776"/>
            <a:ext cx="9144000" cy="6228856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Grp="1"/>
          </p:cNvSpPr>
          <p:nvPr>
            <p:ph type="title"/>
          </p:nvPr>
        </p:nvSpPr>
        <p:spPr>
          <a:xfrm>
            <a:off x="0" y="5949950"/>
            <a:ext cx="9144000" cy="76519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kostele je plno, mše svatá slavnostní, s dojemnou hudbou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 12 - kopi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Obdélník 7"/>
          <p:cNvSpPr/>
          <p:nvPr/>
        </p:nvSpPr>
        <p:spPr>
          <a:xfrm>
            <a:off x="3286116" y="4286256"/>
            <a:ext cx="5715040" cy="22145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Tak zase po roce přijela do Vysočan Pouť. Letos to nebylo jako v roce 2013,tentokrát na počet lidí trochu skromnější, také i na počet stánků. Na mši svaté ale bylo plno. Bohužel, tam jsem nebyl.</a:t>
            </a:r>
            <a:endParaRPr lang="cs-CZ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5929330"/>
            <a:ext cx="8458200" cy="785818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Letos jsem jenom krátce naši pouť prošel, tak také moje prezentace bude hodně slabá. Přeci jenom jsem chtěl dát známým o pouti vědět.</a:t>
            </a:r>
            <a:endParaRPr lang="cs-CZ" b="1" dirty="0"/>
          </a:p>
        </p:txBody>
      </p:sp>
      <p:pic>
        <p:nvPicPr>
          <p:cNvPr id="4" name="Obrázek 3" descr="p 9 - kopie.jpg"/>
          <p:cNvPicPr>
            <a:picLocks noChangeAspect="1"/>
          </p:cNvPicPr>
          <p:nvPr/>
        </p:nvPicPr>
        <p:blipFill>
          <a:blip r:embed="rId2" cstate="screen"/>
          <a:srcRect b="10416"/>
          <a:stretch>
            <a:fillRect/>
          </a:stretch>
        </p:blipFill>
        <p:spPr>
          <a:xfrm>
            <a:off x="0" y="0"/>
            <a:ext cx="9144000" cy="61436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 11 - kopie.jpg"/>
          <p:cNvPicPr>
            <a:picLocks noChangeAspect="1"/>
          </p:cNvPicPr>
          <p:nvPr/>
        </p:nvPicPr>
        <p:blipFill>
          <a:blip r:embed="rId2" cstate="screen"/>
          <a:srcRect r="6328" b="9479"/>
          <a:stretch>
            <a:fillRect/>
          </a:stretch>
        </p:blipFill>
        <p:spPr>
          <a:xfrm>
            <a:off x="-1" y="0"/>
            <a:ext cx="9166631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.jpg"/>
          <p:cNvPicPr>
            <a:picLocks noChangeAspect="1"/>
          </p:cNvPicPr>
          <p:nvPr/>
        </p:nvPicPr>
        <p:blipFill>
          <a:blip r:embed="rId2" cstate="screen"/>
          <a:srcRect r="10937"/>
          <a:stretch>
            <a:fillRect/>
          </a:stretch>
        </p:blipFill>
        <p:spPr>
          <a:xfrm>
            <a:off x="0" y="0"/>
            <a:ext cx="9078495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167</Words>
  <Application>Microsoft Office PowerPoint</Application>
  <PresentationFormat>Předvádění na obrazovce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Vysočany 7. července. „Naše pouť“ v roce 2013</vt:lpstr>
      <vt:lpstr>V kostele je plno, mše svatá slavnostní, s dojemnou hudbou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Můj kamarád, „Dolfa Tajemník,“ pod jiným jménem ho ve Vysočanech neznají, i ve svých 97 létech, jak vidíte čilý, si přišel pouť prohlédnout a něco málo koupit. </vt:lpstr>
      <vt:lpstr>Také můj dlouholetý spolupracovník z Metry Blansko přišel na naši pouť.  Manželku má z Molenburku, má tady rodinu, tak se musel  prijít z toho Holštýna také podívat.</vt:lpstr>
      <vt:lpstr>Snímek 13</vt:lpstr>
      <vt:lpstr>Snímek 14</vt:lpstr>
      <vt:lpstr>Pod plechem a jeho okolím bylo také plno. Já se bohužel jako v dřívějších létech, přijít na pivo již letos neodvážíl. Snad za rok. A.J.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HP</cp:lastModifiedBy>
  <cp:revision>9</cp:revision>
  <dcterms:created xsi:type="dcterms:W3CDTF">2017-07-13T09:52:54Z</dcterms:created>
  <dcterms:modified xsi:type="dcterms:W3CDTF">2017-07-16T07:04:21Z</dcterms:modified>
</cp:coreProperties>
</file>