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62" r:id="rId2"/>
    <p:sldId id="261" r:id="rId3"/>
    <p:sldId id="260" r:id="rId4"/>
    <p:sldId id="259" r:id="rId5"/>
    <p:sldId id="257" r:id="rId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3D3"/>
    <a:srgbClr val="FAF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5" autoAdjust="0"/>
  </p:normalViewPr>
  <p:slideViewPr>
    <p:cSldViewPr>
      <p:cViewPr varScale="1">
        <p:scale>
          <a:sx n="108" d="100"/>
          <a:sy n="108" d="100"/>
        </p:scale>
        <p:origin x="170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9205DF-4376-4E46-8AAD-F7DFBBBE4E4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473BD85-2729-4BB6-B211-B80F23E62C7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C226E-995E-4A7B-8993-5DBEDC6037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1CCDD-62FD-40CB-B3F9-B4B770D6CD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EB3DD-FB42-44DF-A683-D36B1AEA63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A656A-800A-49AB-9DAB-0711FEF760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AA1D5-9966-4580-BF9A-D20F33D771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CECBE-AD2F-4C2A-8607-7F287E16AD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BD785-7FA7-413D-807D-CC9795F4A8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D0DE0-DF5B-45BE-BC97-3D98326306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0C951-9C46-4FEC-A237-EB22734C1A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A11D5-C86C-4942-BD1E-8BD8F8924A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5FFE1-DC5E-4AF3-A9E2-ECF7B64B20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4F10352-8463-456E-942A-AE8D88119D1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000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734EDDBE-6983-4748-867D-9D197D655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404" y="5706862"/>
            <a:ext cx="8229600" cy="1143000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Moje křesílko v mém </a:t>
            </a:r>
            <a:r>
              <a:rPr lang="cs-CZ" sz="2800" dirty="0" err="1">
                <a:latin typeface="Algerian" panose="04020705040A02060702" pitchFamily="82" charset="0"/>
              </a:rPr>
              <a:t>slkleníčku</a:t>
            </a:r>
            <a:r>
              <a:rPr lang="cs-CZ" sz="2800" dirty="0">
                <a:latin typeface="Algerian" panose="04020705040A02060702" pitchFamily="82" charset="0"/>
              </a:rPr>
              <a:t>. Již je v poslední době hodně používám.</a:t>
            </a:r>
          </a:p>
        </p:txBody>
      </p:sp>
      <p:pic>
        <p:nvPicPr>
          <p:cNvPr id="4" name="Obrázek 3" descr="Obsah obrázku tráva, plot, exteriér, židle&#10;&#10;Popis byl vytvořen automaticky">
            <a:extLst>
              <a:ext uri="{FF2B5EF4-FFF2-40B4-BE49-F238E27FC236}">
                <a16:creationId xmlns:a16="http://schemas.microsoft.com/office/drawing/2014/main" id="{212FB18F-13AC-4474-970E-61EC05574F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9" t="13376" r="4974" b="19026"/>
          <a:stretch/>
        </p:blipFill>
        <p:spPr>
          <a:xfrm>
            <a:off x="0" y="8138"/>
            <a:ext cx="9179728" cy="569872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99981562"/>
      </p:ext>
    </p:extLst>
  </p:cSld>
  <p:clrMapOvr>
    <a:masterClrMapping/>
  </p:clrMapOvr>
  <p:transition advTm="10000">
    <p:sndAc>
      <p:stSnd>
        <p:snd r:embed="rId2" name="Vzpomínání písnička kratka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D7695E-9738-4A61-9852-F9BC9D12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425282"/>
            <a:ext cx="8229600" cy="1143000"/>
          </a:xfrm>
        </p:spPr>
        <p:txBody>
          <a:bodyPr/>
          <a:lstStyle/>
          <a:p>
            <a:r>
              <a:rPr lang="cs-CZ" sz="3600" dirty="0">
                <a:latin typeface="Algerian" panose="04020705040A02060702" pitchFamily="82" charset="0"/>
              </a:rPr>
              <a:t>Jak vidíte, tak salátek mi roste</a:t>
            </a:r>
          </a:p>
        </p:txBody>
      </p:sp>
      <p:pic>
        <p:nvPicPr>
          <p:cNvPr id="4" name="Obrázek 3" descr="Obsah obrázku exteriér, tráva, plot, budova&#10;&#10;Popis byl vytvořen automaticky">
            <a:extLst>
              <a:ext uri="{FF2B5EF4-FFF2-40B4-BE49-F238E27FC236}">
                <a16:creationId xmlns:a16="http://schemas.microsoft.com/office/drawing/2014/main" id="{AA25BD86-4FC2-4BF9-ADB0-BBC98E4506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7" r="15000" b="8198"/>
          <a:stretch/>
        </p:blipFill>
        <p:spPr>
          <a:xfrm>
            <a:off x="-1" y="0"/>
            <a:ext cx="9215029" cy="52578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68860824"/>
      </p:ext>
    </p:extLst>
  </p:cSld>
  <p:clrMapOvr>
    <a:masterClrMapping/>
  </p:clrMapOvr>
  <p:transition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A52A9E-161C-40BE-84C2-B96D677D9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tráva, exteriér, stůl, budova&#10;&#10;Popis byl vytvořen automaticky">
            <a:extLst>
              <a:ext uri="{FF2B5EF4-FFF2-40B4-BE49-F238E27FC236}">
                <a16:creationId xmlns:a16="http://schemas.microsoft.com/office/drawing/2014/main" id="{CE1BAB62-23B0-40F2-AD18-E53875DF2B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t="13334" r="8334" b="1144"/>
          <a:stretch/>
        </p:blipFill>
        <p:spPr>
          <a:xfrm>
            <a:off x="-1" y="0"/>
            <a:ext cx="9155345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64609006"/>
      </p:ext>
    </p:extLst>
  </p:cSld>
  <p:clrMapOvr>
    <a:masterClrMapping/>
  </p:clrMapOvr>
  <p:transition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A8E2FC-5161-4FCD-8254-50112C9D9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301" y="2771450"/>
            <a:ext cx="2337545" cy="4079891"/>
          </a:xfrm>
        </p:spPr>
        <p:txBody>
          <a:bodyPr/>
          <a:lstStyle/>
          <a:p>
            <a:r>
              <a:rPr lang="cs-CZ" sz="2000" dirty="0">
                <a:latin typeface="Algerian" panose="04020705040A02060702" pitchFamily="82" charset="0"/>
              </a:rPr>
              <a:t>Tak to je můj oběd. </a:t>
            </a:r>
            <a:br>
              <a:rPr lang="cs-CZ" sz="2000" dirty="0">
                <a:latin typeface="Algerian" panose="04020705040A02060702" pitchFamily="82" charset="0"/>
              </a:rPr>
            </a:br>
            <a:r>
              <a:rPr lang="cs-CZ" sz="2000" dirty="0" err="1">
                <a:latin typeface="Algerian" panose="04020705040A02060702" pitchFamily="82" charset="0"/>
              </a:rPr>
              <a:t>Smazená</a:t>
            </a:r>
            <a:r>
              <a:rPr lang="cs-CZ" sz="2000" dirty="0">
                <a:latin typeface="Algerian" panose="04020705040A02060702" pitchFamily="82" charset="0"/>
              </a:rPr>
              <a:t> cibulka v trojobalu, moje kysané zelí z vlastní výroby a bramborová kaše, také z mých brambor</a:t>
            </a:r>
          </a:p>
        </p:txBody>
      </p:sp>
      <p:pic>
        <p:nvPicPr>
          <p:cNvPr id="4" name="Obrázek 3" descr="Obsah obrázku jídlo, stůl, talíř, vsedě&#10;&#10;Popis byl vytvořen automaticky">
            <a:extLst>
              <a:ext uri="{FF2B5EF4-FFF2-40B4-BE49-F238E27FC236}">
                <a16:creationId xmlns:a16="http://schemas.microsoft.com/office/drawing/2014/main" id="{414485DE-E8E6-4E5F-AEFF-028407FBE3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3" y="6658"/>
            <a:ext cx="6756149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ázek 5" descr="Obsah obrázku muž, osoba, exteriér, tráva&#10;&#10;Popis byl vytvořen automaticky">
            <a:extLst>
              <a:ext uri="{FF2B5EF4-FFF2-40B4-BE49-F238E27FC236}">
                <a16:creationId xmlns:a16="http://schemas.microsoft.com/office/drawing/2014/main" id="{D422F4B5-0D84-4A56-BE20-85E3E7049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880" y="228600"/>
            <a:ext cx="2420966" cy="297180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78696190"/>
      </p:ext>
    </p:extLst>
  </p:cSld>
  <p:clrMapOvr>
    <a:masterClrMapping/>
  </p:clrMapOvr>
  <p:transition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943600"/>
            <a:ext cx="8229600" cy="838200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Dneska je to i s pivečkem</a:t>
            </a:r>
          </a:p>
        </p:txBody>
      </p:sp>
      <p:pic>
        <p:nvPicPr>
          <p:cNvPr id="4" name="Obrázek 3" descr="Obsah obrázku stůl, jídlo, interiér, talíř&#10;&#10;Popis byl vytvořen automaticky">
            <a:extLst>
              <a:ext uri="{FF2B5EF4-FFF2-40B4-BE49-F238E27FC236}">
                <a16:creationId xmlns:a16="http://schemas.microsoft.com/office/drawing/2014/main" id="{36AFCE4E-7B42-4B2E-9E3F-DC698C1324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696" y="-152400"/>
            <a:ext cx="9189391" cy="63246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10000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</Words>
  <Application>Microsoft Office PowerPoint</Application>
  <PresentationFormat>Předvádění na obrazovce (4:3)</PresentationFormat>
  <Paragraphs>4</Paragraphs>
  <Slides>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8" baseType="lpstr">
      <vt:lpstr>Algerian</vt:lpstr>
      <vt:lpstr>Arial</vt:lpstr>
      <vt:lpstr>Default Design</vt:lpstr>
      <vt:lpstr>Moje křesílko v mém slkleníčku. Již je v poslední době hodně používám.</vt:lpstr>
      <vt:lpstr>Jak vidíte, tak salátek mi roste</vt:lpstr>
      <vt:lpstr>Prezentace aplikace PowerPoint</vt:lpstr>
      <vt:lpstr>Tak to je můj oběd.  Smazená cibulka v trojobalu, moje kysané zelí z vlastní výroby a bramborová kaše, také z mých brambor</vt:lpstr>
      <vt:lpstr>Dneska je to i s pivečkem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Permission to this presentation is  currently restricted. This presentation can  be opened by Microsoft Office 11 Beta  or a viewer. For more information,  go to http://office.microsoft.com/viewer.</dc:title>
  <dc:creator/>
  <cp:lastModifiedBy/>
  <cp:revision>83</cp:revision>
  <dcterms:created xsi:type="dcterms:W3CDTF">2004-11-02T00:56:24Z</dcterms:created>
  <dcterms:modified xsi:type="dcterms:W3CDTF">2020-03-17T14:26:33Z</dcterms:modified>
</cp:coreProperties>
</file>