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0"/>
  </p:notesMasterIdLst>
  <p:handoutMasterIdLst>
    <p:handoutMasterId r:id="rId21"/>
  </p:handoutMasterIdLst>
  <p:sldIdLst>
    <p:sldId id="277" r:id="rId2"/>
    <p:sldId id="271" r:id="rId3"/>
    <p:sldId id="257" r:id="rId4"/>
    <p:sldId id="270" r:id="rId5"/>
    <p:sldId id="262" r:id="rId6"/>
    <p:sldId id="282" r:id="rId7"/>
    <p:sldId id="269" r:id="rId8"/>
    <p:sldId id="268" r:id="rId9"/>
    <p:sldId id="260" r:id="rId10"/>
    <p:sldId id="261" r:id="rId11"/>
    <p:sldId id="263" r:id="rId12"/>
    <p:sldId id="258" r:id="rId13"/>
    <p:sldId id="275" r:id="rId14"/>
    <p:sldId id="274" r:id="rId15"/>
    <p:sldId id="272" r:id="rId16"/>
    <p:sldId id="283" r:id="rId17"/>
    <p:sldId id="280" r:id="rId18"/>
    <p:sldId id="279" r:id="rId1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3D3D3"/>
    <a:srgbClr val="FAF8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5" autoAdjust="0"/>
  </p:normalViewPr>
  <p:slideViewPr>
    <p:cSldViewPr>
      <p:cViewPr varScale="1">
        <p:scale>
          <a:sx n="100" d="100"/>
          <a:sy n="100" d="100"/>
        </p:scale>
        <p:origin x="183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49205DF-4376-4E46-8AAD-F7DFBBBE4E4D}"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3473BD85-2729-4BB6-B211-B80F23E62C77}"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3473BD85-2729-4BB6-B211-B80F23E62C77}" type="slidenum">
              <a:rPr lang="en-US" smtClean="0"/>
              <a:pPr/>
              <a:t>5</a:t>
            </a:fld>
            <a:endParaRPr lang="en-US"/>
          </a:p>
        </p:txBody>
      </p:sp>
    </p:spTree>
    <p:extLst>
      <p:ext uri="{BB962C8B-B14F-4D97-AF65-F5344CB8AC3E}">
        <p14:creationId xmlns:p14="http://schemas.microsoft.com/office/powerpoint/2010/main" val="2589165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lvl1pPr>
              <a:defRPr/>
            </a:lvl1pPr>
          </a:lstStyle>
          <a:p>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5F6C226E-995E-4A7B-8993-5DBEDC60370E}"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F8B1CCDD-62FD-40CB-B3F9-B4B770D6CDE3}"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494EB3DD-FB42-44DF-A683-D36B1AEA6331}"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lvl1pPr>
              <a:defRPr/>
            </a:lvl1pPr>
          </a:lstStyle>
          <a:p>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AD6A656A-800A-49AB-9DAB-0711FEF76012}"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lvl1pPr>
              <a:defRPr/>
            </a:lvl1pPr>
          </a:lstStyle>
          <a:p>
            <a:endParaRPr lang="en-US"/>
          </a:p>
        </p:txBody>
      </p:sp>
      <p:sp>
        <p:nvSpPr>
          <p:cNvPr id="5" name="Zástupný symbol pro zápatí 4"/>
          <p:cNvSpPr>
            <a:spLocks noGrp="1"/>
          </p:cNvSpPr>
          <p:nvPr>
            <p:ph type="ftr" sz="quarter" idx="11"/>
          </p:nvPr>
        </p:nvSpPr>
        <p:spPr/>
        <p:txBody>
          <a:bodyPr/>
          <a:lstStyle>
            <a:lvl1pPr>
              <a:defRPr/>
            </a:lvl1pPr>
          </a:lstStyle>
          <a:p>
            <a:endParaRPr lang="en-US"/>
          </a:p>
        </p:txBody>
      </p:sp>
      <p:sp>
        <p:nvSpPr>
          <p:cNvPr id="6" name="Zástupný symbol pro číslo snímku 5"/>
          <p:cNvSpPr>
            <a:spLocks noGrp="1"/>
          </p:cNvSpPr>
          <p:nvPr>
            <p:ph type="sldNum" sz="quarter" idx="12"/>
          </p:nvPr>
        </p:nvSpPr>
        <p:spPr/>
        <p:txBody>
          <a:bodyPr/>
          <a:lstStyle>
            <a:lvl1pPr>
              <a:defRPr/>
            </a:lvl1pPr>
          </a:lstStyle>
          <a:p>
            <a:fld id="{C99AA1D5-9966-4580-BF9A-D20F33D7717B}"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lvl1pPr>
              <a:defRPr/>
            </a:lvl1pPr>
          </a:lstStyle>
          <a:p>
            <a:endParaRPr lang="en-US"/>
          </a:p>
        </p:txBody>
      </p:sp>
      <p:sp>
        <p:nvSpPr>
          <p:cNvPr id="6" name="Zástupný symbol pro zápatí 5"/>
          <p:cNvSpPr>
            <a:spLocks noGrp="1"/>
          </p:cNvSpPr>
          <p:nvPr>
            <p:ph type="ftr" sz="quarter" idx="11"/>
          </p:nvPr>
        </p:nvSpPr>
        <p:spPr/>
        <p:txBody>
          <a:bodyPr/>
          <a:lstStyle>
            <a:lvl1pPr>
              <a:defRPr/>
            </a:lvl1pPr>
          </a:lstStyle>
          <a:p>
            <a:endParaRPr lang="en-US"/>
          </a:p>
        </p:txBody>
      </p:sp>
      <p:sp>
        <p:nvSpPr>
          <p:cNvPr id="7" name="Zástupný symbol pro číslo snímku 6"/>
          <p:cNvSpPr>
            <a:spLocks noGrp="1"/>
          </p:cNvSpPr>
          <p:nvPr>
            <p:ph type="sldNum" sz="quarter" idx="12"/>
          </p:nvPr>
        </p:nvSpPr>
        <p:spPr/>
        <p:txBody>
          <a:bodyPr/>
          <a:lstStyle>
            <a:lvl1pPr>
              <a:defRPr/>
            </a:lvl1pPr>
          </a:lstStyle>
          <a:p>
            <a:fld id="{AE1CECBE-AD2F-4C2A-8607-7F287E16AD98}"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lvl1pPr>
              <a:defRPr/>
            </a:lvl1pPr>
          </a:lstStyle>
          <a:p>
            <a:endParaRPr lang="en-US"/>
          </a:p>
        </p:txBody>
      </p:sp>
      <p:sp>
        <p:nvSpPr>
          <p:cNvPr id="8" name="Zástupný symbol pro zápatí 7"/>
          <p:cNvSpPr>
            <a:spLocks noGrp="1"/>
          </p:cNvSpPr>
          <p:nvPr>
            <p:ph type="ftr" sz="quarter" idx="11"/>
          </p:nvPr>
        </p:nvSpPr>
        <p:spPr/>
        <p:txBody>
          <a:bodyPr/>
          <a:lstStyle>
            <a:lvl1pPr>
              <a:defRPr/>
            </a:lvl1pPr>
          </a:lstStyle>
          <a:p>
            <a:endParaRPr lang="en-US"/>
          </a:p>
        </p:txBody>
      </p:sp>
      <p:sp>
        <p:nvSpPr>
          <p:cNvPr id="9" name="Zástupný symbol pro číslo snímku 8"/>
          <p:cNvSpPr>
            <a:spLocks noGrp="1"/>
          </p:cNvSpPr>
          <p:nvPr>
            <p:ph type="sldNum" sz="quarter" idx="12"/>
          </p:nvPr>
        </p:nvSpPr>
        <p:spPr/>
        <p:txBody>
          <a:bodyPr/>
          <a:lstStyle>
            <a:lvl1pPr>
              <a:defRPr/>
            </a:lvl1pPr>
          </a:lstStyle>
          <a:p>
            <a:fld id="{680BD785-7FA7-413D-807D-CC9795F4A8D0}"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lvl1pPr>
              <a:defRPr/>
            </a:lvl1pPr>
          </a:lstStyle>
          <a:p>
            <a:endParaRPr lang="en-US"/>
          </a:p>
        </p:txBody>
      </p:sp>
      <p:sp>
        <p:nvSpPr>
          <p:cNvPr id="4" name="Zástupný symbol pro zápatí 3"/>
          <p:cNvSpPr>
            <a:spLocks noGrp="1"/>
          </p:cNvSpPr>
          <p:nvPr>
            <p:ph type="ftr" sz="quarter" idx="11"/>
          </p:nvPr>
        </p:nvSpPr>
        <p:spPr/>
        <p:txBody>
          <a:bodyPr/>
          <a:lstStyle>
            <a:lvl1pPr>
              <a:defRPr/>
            </a:lvl1pPr>
          </a:lstStyle>
          <a:p>
            <a:endParaRPr lang="en-US"/>
          </a:p>
        </p:txBody>
      </p:sp>
      <p:sp>
        <p:nvSpPr>
          <p:cNvPr id="5" name="Zástupný symbol pro číslo snímku 4"/>
          <p:cNvSpPr>
            <a:spLocks noGrp="1"/>
          </p:cNvSpPr>
          <p:nvPr>
            <p:ph type="sldNum" sz="quarter" idx="12"/>
          </p:nvPr>
        </p:nvSpPr>
        <p:spPr/>
        <p:txBody>
          <a:bodyPr/>
          <a:lstStyle>
            <a:lvl1pPr>
              <a:defRPr/>
            </a:lvl1pPr>
          </a:lstStyle>
          <a:p>
            <a:fld id="{61AD0DE0-DF5B-45BE-BC97-3D98326306B9}"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endParaRPr lang="en-US"/>
          </a:p>
        </p:txBody>
      </p:sp>
      <p:sp>
        <p:nvSpPr>
          <p:cNvPr id="3" name="Zástupný symbol pro zápatí 2"/>
          <p:cNvSpPr>
            <a:spLocks noGrp="1"/>
          </p:cNvSpPr>
          <p:nvPr>
            <p:ph type="ftr" sz="quarter" idx="11"/>
          </p:nvPr>
        </p:nvSpPr>
        <p:spPr/>
        <p:txBody>
          <a:bodyPr/>
          <a:lstStyle>
            <a:lvl1pPr>
              <a:defRPr/>
            </a:lvl1pPr>
          </a:lstStyle>
          <a:p>
            <a:endParaRPr lang="en-US"/>
          </a:p>
        </p:txBody>
      </p:sp>
      <p:sp>
        <p:nvSpPr>
          <p:cNvPr id="4" name="Zástupný symbol pro číslo snímku 3"/>
          <p:cNvSpPr>
            <a:spLocks noGrp="1"/>
          </p:cNvSpPr>
          <p:nvPr>
            <p:ph type="sldNum" sz="quarter" idx="12"/>
          </p:nvPr>
        </p:nvSpPr>
        <p:spPr/>
        <p:txBody>
          <a:bodyPr/>
          <a:lstStyle>
            <a:lvl1pPr>
              <a:defRPr/>
            </a:lvl1pPr>
          </a:lstStyle>
          <a:p>
            <a:fld id="{B970C951-9C46-4FEC-A237-EB22734C1AE4}"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en-US"/>
          </a:p>
        </p:txBody>
      </p:sp>
      <p:sp>
        <p:nvSpPr>
          <p:cNvPr id="6" name="Zástupný symbol pro zápatí 5"/>
          <p:cNvSpPr>
            <a:spLocks noGrp="1"/>
          </p:cNvSpPr>
          <p:nvPr>
            <p:ph type="ftr" sz="quarter" idx="11"/>
          </p:nvPr>
        </p:nvSpPr>
        <p:spPr/>
        <p:txBody>
          <a:bodyPr/>
          <a:lstStyle>
            <a:lvl1pPr>
              <a:defRPr/>
            </a:lvl1pPr>
          </a:lstStyle>
          <a:p>
            <a:endParaRPr lang="en-US"/>
          </a:p>
        </p:txBody>
      </p:sp>
      <p:sp>
        <p:nvSpPr>
          <p:cNvPr id="7" name="Zástupný symbol pro číslo snímku 6"/>
          <p:cNvSpPr>
            <a:spLocks noGrp="1"/>
          </p:cNvSpPr>
          <p:nvPr>
            <p:ph type="sldNum" sz="quarter" idx="12"/>
          </p:nvPr>
        </p:nvSpPr>
        <p:spPr/>
        <p:txBody>
          <a:bodyPr/>
          <a:lstStyle>
            <a:lvl1pPr>
              <a:defRPr/>
            </a:lvl1pPr>
          </a:lstStyle>
          <a:p>
            <a:fld id="{5D7A11D5-C86C-4942-BD1E-8BD8F8924A7B}"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lvl1pPr>
              <a:defRPr/>
            </a:lvl1pPr>
          </a:lstStyle>
          <a:p>
            <a:endParaRPr lang="en-US"/>
          </a:p>
        </p:txBody>
      </p:sp>
      <p:sp>
        <p:nvSpPr>
          <p:cNvPr id="6" name="Zástupný symbol pro zápatí 5"/>
          <p:cNvSpPr>
            <a:spLocks noGrp="1"/>
          </p:cNvSpPr>
          <p:nvPr>
            <p:ph type="ftr" sz="quarter" idx="11"/>
          </p:nvPr>
        </p:nvSpPr>
        <p:spPr/>
        <p:txBody>
          <a:bodyPr/>
          <a:lstStyle>
            <a:lvl1pPr>
              <a:defRPr/>
            </a:lvl1pPr>
          </a:lstStyle>
          <a:p>
            <a:endParaRPr lang="en-US"/>
          </a:p>
        </p:txBody>
      </p:sp>
      <p:sp>
        <p:nvSpPr>
          <p:cNvPr id="7" name="Zástupný symbol pro číslo snímku 6"/>
          <p:cNvSpPr>
            <a:spLocks noGrp="1"/>
          </p:cNvSpPr>
          <p:nvPr>
            <p:ph type="sldNum" sz="quarter" idx="12"/>
          </p:nvPr>
        </p:nvSpPr>
        <p:spPr/>
        <p:txBody>
          <a:bodyPr/>
          <a:lstStyle>
            <a:lvl1pPr>
              <a:defRPr/>
            </a:lvl1pPr>
          </a:lstStyle>
          <a:p>
            <a:fld id="{C595FFE1-DC5E-4AF3-A9E2-ECF7B64B20A1}"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rgbClr val="92D050"/>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4F10352-8463-456E-942A-AE8D88119D1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66C168-9CA2-472A-B1CB-144DF1328B91}"/>
              </a:ext>
            </a:extLst>
          </p:cNvPr>
          <p:cNvSpPr>
            <a:spLocks noGrp="1"/>
          </p:cNvSpPr>
          <p:nvPr>
            <p:ph type="title"/>
          </p:nvPr>
        </p:nvSpPr>
        <p:spPr>
          <a:xfrm>
            <a:off x="5171419" y="3247891"/>
            <a:ext cx="3682351" cy="3610109"/>
          </a:xfrm>
        </p:spPr>
        <p:txBody>
          <a:bodyPr/>
          <a:lstStyle/>
          <a:p>
            <a:r>
              <a:rPr lang="cs-CZ" sz="2000" dirty="0">
                <a:latin typeface="Algerian" panose="04020705040A02060702" pitchFamily="82" charset="0"/>
              </a:rPr>
              <a:t>Tak nyní sedávám každý den vždy po krátké  práci venku na mém posezení. </a:t>
            </a:r>
            <a:br>
              <a:rPr lang="cs-CZ" sz="2000" dirty="0">
                <a:latin typeface="Algerian" panose="04020705040A02060702" pitchFamily="82" charset="0"/>
              </a:rPr>
            </a:br>
            <a:r>
              <a:rPr lang="cs-CZ" sz="2000" dirty="0">
                <a:latin typeface="Algerian" panose="04020705040A02060702" pitchFamily="82" charset="0"/>
              </a:rPr>
              <a:t>To jsou moji denní kamarádi. Rád se na ně koukám jak se snaží uživit své rodiny. Kočky některé ale chytají. Ubývá jich. Koček tu máme hodně.</a:t>
            </a:r>
          </a:p>
        </p:txBody>
      </p:sp>
      <p:pic>
        <p:nvPicPr>
          <p:cNvPr id="3" name="Obrázek 2" descr="Obsah obrázku vsedě, kočka, pták, hledání&#10;&#10;Popis byl vytvořen automaticky">
            <a:extLst>
              <a:ext uri="{FF2B5EF4-FFF2-40B4-BE49-F238E27FC236}">
                <a16:creationId xmlns:a16="http://schemas.microsoft.com/office/drawing/2014/main" id="{575AAB36-DE46-440A-9037-C9D8E072AA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21368" r="64457" b="35447"/>
          <a:stretch/>
        </p:blipFill>
        <p:spPr>
          <a:xfrm>
            <a:off x="-2" y="0"/>
            <a:ext cx="3758907" cy="3044659"/>
          </a:xfrm>
          <a:prstGeom prst="rect">
            <a:avLst/>
          </a:prstGeom>
          <a:effectLst>
            <a:softEdge rad="317500"/>
          </a:effectLst>
        </p:spPr>
      </p:pic>
      <p:pic>
        <p:nvPicPr>
          <p:cNvPr id="4" name="Obrázek 3" descr="Obsah obrázku tráva, exteriér, pták, pole&#10;&#10;Popis byl vytvořen automaticky">
            <a:extLst>
              <a:ext uri="{FF2B5EF4-FFF2-40B4-BE49-F238E27FC236}">
                <a16:creationId xmlns:a16="http://schemas.microsoft.com/office/drawing/2014/main" id="{736D8349-D35F-45EC-8B2C-2E73B74E19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052" t="30078" r="36614" b="27501"/>
          <a:stretch/>
        </p:blipFill>
        <p:spPr>
          <a:xfrm>
            <a:off x="3588599" y="0"/>
            <a:ext cx="3682351" cy="3124200"/>
          </a:xfrm>
          <a:prstGeom prst="rect">
            <a:avLst/>
          </a:prstGeom>
          <a:effectLst>
            <a:softEdge rad="127000"/>
          </a:effectLst>
        </p:spPr>
      </p:pic>
      <p:pic>
        <p:nvPicPr>
          <p:cNvPr id="5" name="Obrázek 4">
            <a:extLst>
              <a:ext uri="{FF2B5EF4-FFF2-40B4-BE49-F238E27FC236}">
                <a16:creationId xmlns:a16="http://schemas.microsoft.com/office/drawing/2014/main" id="{8C022486-76C6-485D-866D-58BF3FAA50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833" t="22252" r="38333" b="22682"/>
          <a:stretch/>
        </p:blipFill>
        <p:spPr>
          <a:xfrm>
            <a:off x="7239000" y="1"/>
            <a:ext cx="1843200" cy="3247890"/>
          </a:xfrm>
          <a:prstGeom prst="rect">
            <a:avLst/>
          </a:prstGeom>
          <a:effectLst>
            <a:softEdge rad="317500"/>
          </a:effectLst>
        </p:spPr>
      </p:pic>
      <p:pic>
        <p:nvPicPr>
          <p:cNvPr id="6" name="Obrázek 5" descr="Obsah obrázku tráva, exteriér, pták, zvíře&#10;&#10;Popis byl vytvořen automaticky">
            <a:extLst>
              <a:ext uri="{FF2B5EF4-FFF2-40B4-BE49-F238E27FC236}">
                <a16:creationId xmlns:a16="http://schemas.microsoft.com/office/drawing/2014/main" id="{4ED0EBCA-3BA8-4688-AD80-9CEB0CE030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000" t="37656" r="28333" b="17344"/>
          <a:stretch/>
        </p:blipFill>
        <p:spPr>
          <a:xfrm>
            <a:off x="-19052" y="3044659"/>
            <a:ext cx="5190471" cy="3737141"/>
          </a:xfrm>
          <a:prstGeom prst="rect">
            <a:avLst/>
          </a:prstGeom>
          <a:effectLst>
            <a:softEdge rad="317500"/>
          </a:effectLst>
        </p:spPr>
      </p:pic>
    </p:spTree>
    <p:extLst>
      <p:ext uri="{BB962C8B-B14F-4D97-AF65-F5344CB8AC3E}">
        <p14:creationId xmlns:p14="http://schemas.microsoft.com/office/powerpoint/2010/main" val="2213172997"/>
      </p:ext>
    </p:extLst>
  </p:cSld>
  <p:clrMapOvr>
    <a:masterClrMapping/>
  </p:clrMapOvr>
  <mc:AlternateContent xmlns:mc="http://schemas.openxmlformats.org/markup-compatibility/2006">
    <mc:Choice xmlns:p14="http://schemas.microsoft.com/office/powerpoint/2010/main" Requires="p14">
      <p:transition spd="slow" p14:dur="2000" advTm="12000">
        <p:sndAc>
          <p:stSnd>
            <p:snd r:embed="rId2" name="Vzpomínání písnička ořez.wav"/>
          </p:stSnd>
        </p:sndAc>
      </p:transition>
    </mc:Choice>
    <mc:Fallback>
      <p:transition spd="slow" advTm="12000">
        <p:sndAc>
          <p:stSnd>
            <p:snd r:embed="rId2" name="Vzpomínání písnička ořez.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0E98339-1ADE-4DEC-9417-5C8C56863F7D}"/>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EDB59E7-A8F4-4CFB-9193-500D3962AC5A}"/>
              </a:ext>
            </a:extLst>
          </p:cNvPr>
          <p:cNvSpPr>
            <a:spLocks noGrp="1"/>
          </p:cNvSpPr>
          <p:nvPr>
            <p:ph idx="1"/>
          </p:nvPr>
        </p:nvSpPr>
        <p:spPr/>
        <p:txBody>
          <a:bodyPr/>
          <a:lstStyle/>
          <a:p>
            <a:endParaRPr lang="cs-CZ"/>
          </a:p>
        </p:txBody>
      </p:sp>
      <p:pic>
        <p:nvPicPr>
          <p:cNvPr id="4" name="Obrázek 3" descr="Obsah obrázku rostlina, exteriér, tráva, zelená&#10;&#10;Popis byl vytvořen automaticky">
            <a:extLst>
              <a:ext uri="{FF2B5EF4-FFF2-40B4-BE49-F238E27FC236}">
                <a16:creationId xmlns:a16="http://schemas.microsoft.com/office/drawing/2014/main" id="{746DD908-D1E4-4191-AB1D-DCB01125F9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314" r="11667" b="14063"/>
          <a:stretch/>
        </p:blipFill>
        <p:spPr>
          <a:xfrm>
            <a:off x="0" y="0"/>
            <a:ext cx="9130748" cy="5943600"/>
          </a:xfrm>
          <a:prstGeom prst="rect">
            <a:avLst/>
          </a:prstGeom>
          <a:effectLst>
            <a:softEdge rad="635000"/>
          </a:effectLst>
        </p:spPr>
      </p:pic>
    </p:spTree>
    <p:extLst>
      <p:ext uri="{BB962C8B-B14F-4D97-AF65-F5344CB8AC3E}">
        <p14:creationId xmlns:p14="http://schemas.microsoft.com/office/powerpoint/2010/main" val="884141407"/>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7D7CD604-4892-49B3-B407-16CE7F0D5891}"/>
              </a:ext>
            </a:extLst>
          </p:cNvPr>
          <p:cNvSpPr>
            <a:spLocks noGrp="1"/>
          </p:cNvSpPr>
          <p:nvPr>
            <p:ph type="title"/>
          </p:nvPr>
        </p:nvSpPr>
        <p:spPr>
          <a:xfrm>
            <a:off x="228600" y="5943600"/>
            <a:ext cx="8229600" cy="990600"/>
          </a:xfrm>
        </p:spPr>
        <p:txBody>
          <a:bodyPr/>
          <a:lstStyle/>
          <a:p>
            <a:r>
              <a:rPr lang="cs-CZ" sz="2800" dirty="0">
                <a:latin typeface="Algerian" panose="04020705040A02060702" pitchFamily="82" charset="0"/>
              </a:rPr>
              <a:t>Rajčata již mají plody, těším se na ně moc</a:t>
            </a:r>
          </a:p>
        </p:txBody>
      </p:sp>
      <p:pic>
        <p:nvPicPr>
          <p:cNvPr id="4" name="Obrázek 3" descr="Obsah obrázku exteriér, zelená, strom, květina&#10;&#10;Popis byl vytvořen automaticky">
            <a:extLst>
              <a:ext uri="{FF2B5EF4-FFF2-40B4-BE49-F238E27FC236}">
                <a16:creationId xmlns:a16="http://schemas.microsoft.com/office/drawing/2014/main" id="{F076C483-E67B-43FA-BC33-F1EC124C7D6C}"/>
              </a:ext>
            </a:extLst>
          </p:cNvPr>
          <p:cNvPicPr>
            <a:picLocks noChangeAspect="1"/>
          </p:cNvPicPr>
          <p:nvPr/>
        </p:nvPicPr>
        <p:blipFill rotWithShape="1">
          <a:blip r:embed="rId2">
            <a:extLst>
              <a:ext uri="{28A0092B-C50C-407E-A947-70E740481C1C}">
                <a14:useLocalDpi xmlns:a14="http://schemas.microsoft.com/office/drawing/2010/main"/>
              </a:ext>
            </a:extLst>
          </a:blip>
          <a:srcRect b="10348"/>
          <a:stretch/>
        </p:blipFill>
        <p:spPr>
          <a:xfrm>
            <a:off x="0" y="0"/>
            <a:ext cx="9144000" cy="6126163"/>
          </a:xfrm>
          <a:prstGeom prst="rect">
            <a:avLst/>
          </a:prstGeom>
          <a:effectLst>
            <a:softEdge rad="317500"/>
          </a:effectLst>
        </p:spPr>
      </p:pic>
    </p:spTree>
    <p:extLst>
      <p:ext uri="{BB962C8B-B14F-4D97-AF65-F5344CB8AC3E}">
        <p14:creationId xmlns:p14="http://schemas.microsoft.com/office/powerpoint/2010/main" val="91507650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exteriér, rostlina, zelená, tráva&#10;&#10;Popis byl vytvořen automaticky">
            <a:extLst>
              <a:ext uri="{FF2B5EF4-FFF2-40B4-BE49-F238E27FC236}">
                <a16:creationId xmlns:a16="http://schemas.microsoft.com/office/drawing/2014/main" id="{C3C05B02-4D0E-49ED-9F4A-ADADADB6E58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8054" y="0"/>
            <a:ext cx="8467892"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bsah obrázku tráva, exteriér, zelená, zahrada&#10;&#10;Popis byl vytvořen automaticky">
            <a:extLst>
              <a:ext uri="{FF2B5EF4-FFF2-40B4-BE49-F238E27FC236}">
                <a16:creationId xmlns:a16="http://schemas.microsoft.com/office/drawing/2014/main" id="{C473A1F5-213E-4A1E-BACA-F3AE8FD79461}"/>
              </a:ext>
            </a:extLst>
          </p:cNvPr>
          <p:cNvPicPr>
            <a:picLocks noChangeAspect="1"/>
          </p:cNvPicPr>
          <p:nvPr/>
        </p:nvPicPr>
        <p:blipFill rotWithShape="1">
          <a:blip r:embed="rId2">
            <a:extLst>
              <a:ext uri="{28A0092B-C50C-407E-A947-70E740481C1C}">
                <a14:useLocalDpi xmlns:a14="http://schemas.microsoft.com/office/drawing/2010/main"/>
              </a:ext>
            </a:extLst>
          </a:blip>
          <a:srcRect t="7660"/>
          <a:stretch/>
        </p:blipFill>
        <p:spPr>
          <a:xfrm>
            <a:off x="152400" y="-152400"/>
            <a:ext cx="9144000" cy="6309833"/>
          </a:xfrm>
          <a:prstGeom prst="rect">
            <a:avLst/>
          </a:prstGeom>
          <a:effectLst>
            <a:softEdge rad="317500"/>
          </a:effectLst>
        </p:spPr>
      </p:pic>
      <p:sp>
        <p:nvSpPr>
          <p:cNvPr id="3" name="Nadpis 2">
            <a:extLst>
              <a:ext uri="{FF2B5EF4-FFF2-40B4-BE49-F238E27FC236}">
                <a16:creationId xmlns:a16="http://schemas.microsoft.com/office/drawing/2014/main" id="{87D9682D-903C-429C-BE8C-A3E4366BC4CE}"/>
              </a:ext>
            </a:extLst>
          </p:cNvPr>
          <p:cNvSpPr>
            <a:spLocks noGrp="1"/>
          </p:cNvSpPr>
          <p:nvPr>
            <p:ph type="title"/>
          </p:nvPr>
        </p:nvSpPr>
        <p:spPr>
          <a:xfrm>
            <a:off x="152400" y="6335773"/>
            <a:ext cx="8229600" cy="571500"/>
          </a:xfrm>
        </p:spPr>
        <p:txBody>
          <a:bodyPr/>
          <a:lstStyle/>
          <a:p>
            <a:r>
              <a:rPr lang="cs-CZ" sz="2000" dirty="0">
                <a:latin typeface="Algerian" panose="04020705040A02060702" pitchFamily="82" charset="0"/>
              </a:rPr>
              <a:t>Mrkev, petržel, kopr, cibule vše k mání. Vařil jsem dobrou koprovku</a:t>
            </a:r>
          </a:p>
        </p:txBody>
      </p:sp>
    </p:spTree>
    <p:extLst>
      <p:ext uri="{BB962C8B-B14F-4D97-AF65-F5344CB8AC3E}">
        <p14:creationId xmlns:p14="http://schemas.microsoft.com/office/powerpoint/2010/main" val="1571759219"/>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bsah obrázku tráva, exteriér, okno, budova&#10;&#10;Popis byl vytvořen automaticky">
            <a:extLst>
              <a:ext uri="{FF2B5EF4-FFF2-40B4-BE49-F238E27FC236}">
                <a16:creationId xmlns:a16="http://schemas.microsoft.com/office/drawing/2014/main" id="{9BF80F2A-EF86-451E-A525-52218F4E85F5}"/>
              </a:ext>
            </a:extLst>
          </p:cNvPr>
          <p:cNvPicPr>
            <a:picLocks noChangeAspect="1"/>
          </p:cNvPicPr>
          <p:nvPr/>
        </p:nvPicPr>
        <p:blipFill rotWithShape="1">
          <a:blip r:embed="rId2">
            <a:extLst>
              <a:ext uri="{28A0092B-C50C-407E-A947-70E740481C1C}">
                <a14:useLocalDpi xmlns:a14="http://schemas.microsoft.com/office/drawing/2010/main"/>
              </a:ext>
            </a:extLst>
          </a:blip>
          <a:srcRect t="15556"/>
          <a:stretch/>
        </p:blipFill>
        <p:spPr>
          <a:xfrm>
            <a:off x="0" y="0"/>
            <a:ext cx="9077808" cy="5791200"/>
          </a:xfrm>
          <a:prstGeom prst="rect">
            <a:avLst/>
          </a:prstGeom>
          <a:effectLst>
            <a:softEdge rad="317500"/>
          </a:effectLst>
        </p:spPr>
      </p:pic>
      <p:sp>
        <p:nvSpPr>
          <p:cNvPr id="3" name="Nadpis 2">
            <a:extLst>
              <a:ext uri="{FF2B5EF4-FFF2-40B4-BE49-F238E27FC236}">
                <a16:creationId xmlns:a16="http://schemas.microsoft.com/office/drawing/2014/main" id="{4BC1B16A-0DF8-4382-ABDD-CA08DB60B26E}"/>
              </a:ext>
            </a:extLst>
          </p:cNvPr>
          <p:cNvSpPr>
            <a:spLocks noGrp="1"/>
          </p:cNvSpPr>
          <p:nvPr>
            <p:ph type="title"/>
          </p:nvPr>
        </p:nvSpPr>
        <p:spPr>
          <a:xfrm>
            <a:off x="685800" y="5867400"/>
            <a:ext cx="8229600" cy="1143000"/>
          </a:xfrm>
        </p:spPr>
        <p:txBody>
          <a:bodyPr/>
          <a:lstStyle/>
          <a:p>
            <a:r>
              <a:rPr lang="cs-CZ" sz="2800" dirty="0">
                <a:latin typeface="Algerian" panose="04020705040A02060702" pitchFamily="82" charset="0"/>
              </a:rPr>
              <a:t>Zvenku skleníku je vidět květák, který se hodně rozrostl</a:t>
            </a:r>
          </a:p>
        </p:txBody>
      </p:sp>
    </p:spTree>
    <p:extLst>
      <p:ext uri="{BB962C8B-B14F-4D97-AF65-F5344CB8AC3E}">
        <p14:creationId xmlns:p14="http://schemas.microsoft.com/office/powerpoint/2010/main" val="1430090089"/>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Obsah obrázku exteriér, tráva, rostlina, hrnec&#10;&#10;Popis byl vytvořen automaticky">
            <a:extLst>
              <a:ext uri="{FF2B5EF4-FFF2-40B4-BE49-F238E27FC236}">
                <a16:creationId xmlns:a16="http://schemas.microsoft.com/office/drawing/2014/main" id="{E2738E49-0C5C-4199-8B56-EC7D51A7BE47}"/>
              </a:ext>
            </a:extLst>
          </p:cNvPr>
          <p:cNvPicPr>
            <a:picLocks noChangeAspect="1"/>
          </p:cNvPicPr>
          <p:nvPr/>
        </p:nvPicPr>
        <p:blipFill rotWithShape="1">
          <a:blip r:embed="rId2">
            <a:extLst>
              <a:ext uri="{28A0092B-C50C-407E-A947-70E740481C1C}">
                <a14:useLocalDpi xmlns:a14="http://schemas.microsoft.com/office/drawing/2010/main"/>
              </a:ext>
            </a:extLst>
          </a:blip>
          <a:srcRect t="4306" b="13472"/>
          <a:stretch/>
        </p:blipFill>
        <p:spPr>
          <a:xfrm>
            <a:off x="119461" y="0"/>
            <a:ext cx="8872139" cy="5638801"/>
          </a:xfrm>
          <a:prstGeom prst="rect">
            <a:avLst/>
          </a:prstGeom>
          <a:effectLst>
            <a:softEdge rad="317500"/>
          </a:effectLst>
        </p:spPr>
      </p:pic>
      <p:sp>
        <p:nvSpPr>
          <p:cNvPr id="3" name="Nadpis 2">
            <a:extLst>
              <a:ext uri="{FF2B5EF4-FFF2-40B4-BE49-F238E27FC236}">
                <a16:creationId xmlns:a16="http://schemas.microsoft.com/office/drawing/2014/main" id="{9AE0925B-0EE6-45F4-85E6-8775A89D186A}"/>
              </a:ext>
            </a:extLst>
          </p:cNvPr>
          <p:cNvSpPr>
            <a:spLocks noGrp="1"/>
          </p:cNvSpPr>
          <p:nvPr>
            <p:ph type="title"/>
          </p:nvPr>
        </p:nvSpPr>
        <p:spPr>
          <a:xfrm>
            <a:off x="762000" y="5753100"/>
            <a:ext cx="8229600" cy="1143000"/>
          </a:xfrm>
        </p:spPr>
        <p:txBody>
          <a:bodyPr/>
          <a:lstStyle/>
          <a:p>
            <a:r>
              <a:rPr lang="cs-CZ" sz="2800" dirty="0">
                <a:latin typeface="Algerian" panose="04020705040A02060702" pitchFamily="82" charset="0"/>
              </a:rPr>
              <a:t>Venku jsem začal letos pěstovat velké i menší fazole, cuketu a meduňku</a:t>
            </a:r>
          </a:p>
        </p:txBody>
      </p:sp>
    </p:spTree>
    <p:extLst>
      <p:ext uri="{BB962C8B-B14F-4D97-AF65-F5344CB8AC3E}">
        <p14:creationId xmlns:p14="http://schemas.microsoft.com/office/powerpoint/2010/main" val="224916738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E08DB18-E1F7-4164-8030-9348DC49A03A}"/>
              </a:ext>
            </a:extLst>
          </p:cNvPr>
          <p:cNvSpPr>
            <a:spLocks noGrp="1"/>
          </p:cNvSpPr>
          <p:nvPr>
            <p:ph type="title"/>
          </p:nvPr>
        </p:nvSpPr>
        <p:spPr/>
        <p:txBody>
          <a:bodyPr/>
          <a:lstStyle/>
          <a:p>
            <a:endParaRPr lang="cs-CZ"/>
          </a:p>
        </p:txBody>
      </p:sp>
      <p:pic>
        <p:nvPicPr>
          <p:cNvPr id="4" name="Obrázek 3" descr="Obsah obrázku rostlina, květina, stůl, hrnec&#10;&#10;Popis byl vytvořen automaticky">
            <a:extLst>
              <a:ext uri="{FF2B5EF4-FFF2-40B4-BE49-F238E27FC236}">
                <a16:creationId xmlns:a16="http://schemas.microsoft.com/office/drawing/2014/main" id="{F97C1346-59CB-4B5E-B810-01DFBB7AE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355080"/>
          </a:xfrm>
          <a:prstGeom prst="rect">
            <a:avLst/>
          </a:prstGeom>
          <a:effectLst>
            <a:softEdge rad="317500"/>
          </a:effectLst>
        </p:spPr>
      </p:pic>
    </p:spTree>
    <p:extLst>
      <p:ext uri="{BB962C8B-B14F-4D97-AF65-F5344CB8AC3E}">
        <p14:creationId xmlns:p14="http://schemas.microsoft.com/office/powerpoint/2010/main" val="352085449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20C35C-6E7C-4AFA-A0B6-D0B64F20C7E9}"/>
              </a:ext>
            </a:extLst>
          </p:cNvPr>
          <p:cNvSpPr>
            <a:spLocks noGrp="1"/>
          </p:cNvSpPr>
          <p:nvPr>
            <p:ph type="title"/>
          </p:nvPr>
        </p:nvSpPr>
        <p:spPr/>
        <p:txBody>
          <a:bodyPr/>
          <a:lstStyle/>
          <a:p>
            <a:endParaRPr lang="cs-CZ"/>
          </a:p>
        </p:txBody>
      </p:sp>
      <p:pic>
        <p:nvPicPr>
          <p:cNvPr id="3" name="Obrázek 2" descr="Obsah obrázku květina, rostlina, exteriér, vsedě&#10;&#10;Popis byl vytvořen automaticky">
            <a:extLst>
              <a:ext uri="{FF2B5EF4-FFF2-40B4-BE49-F238E27FC236}">
                <a16:creationId xmlns:a16="http://schemas.microsoft.com/office/drawing/2014/main" id="{ADF4A01A-0F20-41DF-9133-4B2BCA6EC82A}"/>
              </a:ext>
            </a:extLst>
          </p:cNvPr>
          <p:cNvPicPr>
            <a:picLocks noChangeAspect="1"/>
          </p:cNvPicPr>
          <p:nvPr/>
        </p:nvPicPr>
        <p:blipFill rotWithShape="1">
          <a:blip r:embed="rId2">
            <a:extLst>
              <a:ext uri="{28A0092B-C50C-407E-A947-70E740481C1C}">
                <a14:useLocalDpi xmlns:a14="http://schemas.microsoft.com/office/drawing/2010/main" val="0"/>
              </a:ext>
            </a:extLst>
          </a:blip>
          <a:srcRect t="9413" b="35375"/>
          <a:stretch/>
        </p:blipFill>
        <p:spPr>
          <a:xfrm>
            <a:off x="-9525" y="-28575"/>
            <a:ext cx="9144000" cy="3733800"/>
          </a:xfrm>
          <a:prstGeom prst="rect">
            <a:avLst/>
          </a:prstGeom>
          <a:effectLst>
            <a:softEdge rad="317500"/>
          </a:effectLst>
        </p:spPr>
      </p:pic>
      <p:pic>
        <p:nvPicPr>
          <p:cNvPr id="4" name="Obrázek 3" descr="Obsah obrázku květina, rostlina, stůl, váza&#10;&#10;Popis byl vytvořen automaticky">
            <a:extLst>
              <a:ext uri="{FF2B5EF4-FFF2-40B4-BE49-F238E27FC236}">
                <a16:creationId xmlns:a16="http://schemas.microsoft.com/office/drawing/2014/main" id="{F46E0432-09B5-4418-9341-37526D9F0E91}"/>
              </a:ext>
            </a:extLst>
          </p:cNvPr>
          <p:cNvPicPr>
            <a:picLocks noChangeAspect="1"/>
          </p:cNvPicPr>
          <p:nvPr/>
        </p:nvPicPr>
        <p:blipFill rotWithShape="1">
          <a:blip r:embed="rId3">
            <a:extLst>
              <a:ext uri="{28A0092B-C50C-407E-A947-70E740481C1C}">
                <a14:useLocalDpi xmlns:a14="http://schemas.microsoft.com/office/drawing/2010/main" val="0"/>
              </a:ext>
            </a:extLst>
          </a:blip>
          <a:srcRect l="-1354" t="-19702" r="1354" b="43804"/>
          <a:stretch/>
        </p:blipFill>
        <p:spPr>
          <a:xfrm>
            <a:off x="-76200" y="2868612"/>
            <a:ext cx="9144000" cy="3989388"/>
          </a:xfrm>
          <a:prstGeom prst="rect">
            <a:avLst/>
          </a:prstGeom>
          <a:effectLst>
            <a:softEdge rad="317500"/>
          </a:effectLst>
        </p:spPr>
      </p:pic>
    </p:spTree>
    <p:extLst>
      <p:ext uri="{BB962C8B-B14F-4D97-AF65-F5344CB8AC3E}">
        <p14:creationId xmlns:p14="http://schemas.microsoft.com/office/powerpoint/2010/main" val="206005988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FC7029-DAB8-46F1-A1C6-E1985EC317FB}"/>
              </a:ext>
            </a:extLst>
          </p:cNvPr>
          <p:cNvSpPr>
            <a:spLocks noGrp="1"/>
          </p:cNvSpPr>
          <p:nvPr>
            <p:ph type="title"/>
          </p:nvPr>
        </p:nvSpPr>
        <p:spPr>
          <a:xfrm>
            <a:off x="381000" y="5715000"/>
            <a:ext cx="8229600" cy="1143000"/>
          </a:xfrm>
        </p:spPr>
        <p:txBody>
          <a:bodyPr/>
          <a:lstStyle/>
          <a:p>
            <a:r>
              <a:rPr lang="cs-CZ" sz="2800" dirty="0">
                <a:latin typeface="Algerian" panose="04020705040A02060702" pitchFamily="82" charset="0"/>
              </a:rPr>
              <a:t>Meruňka mi odchází, ale pár </a:t>
            </a:r>
            <a:r>
              <a:rPr lang="cs-CZ" sz="2800" dirty="0" err="1">
                <a:latin typeface="Algerian" panose="04020705040A02060702" pitchFamily="82" charset="0"/>
              </a:rPr>
              <a:t>plpdů</a:t>
            </a:r>
            <a:r>
              <a:rPr lang="cs-CZ" sz="2800" dirty="0">
                <a:latin typeface="Algerian" panose="04020705040A02060702" pitchFamily="82" charset="0"/>
              </a:rPr>
              <a:t> asi bude. </a:t>
            </a:r>
          </a:p>
        </p:txBody>
      </p:sp>
      <p:pic>
        <p:nvPicPr>
          <p:cNvPr id="3" name="Obrázek 2" descr="Obsah obrázku exteriér, větev, malé, pták&#10;&#10;Popis byl vytvořen automaticky">
            <a:extLst>
              <a:ext uri="{FF2B5EF4-FFF2-40B4-BE49-F238E27FC236}">
                <a16:creationId xmlns:a16="http://schemas.microsoft.com/office/drawing/2014/main" id="{330FEDD9-7EED-4B85-B146-10AD8A69C7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 y="0"/>
            <a:ext cx="9144000" cy="5888736"/>
          </a:xfrm>
          <a:prstGeom prst="rect">
            <a:avLst/>
          </a:prstGeom>
          <a:effectLst>
            <a:softEdge rad="317500"/>
          </a:effectLst>
        </p:spPr>
      </p:pic>
    </p:spTree>
    <p:extLst>
      <p:ext uri="{BB962C8B-B14F-4D97-AF65-F5344CB8AC3E}">
        <p14:creationId xmlns:p14="http://schemas.microsoft.com/office/powerpoint/2010/main" val="700141883"/>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6F1467E0-102A-4B0A-B3F6-C1E58B537988}"/>
              </a:ext>
            </a:extLst>
          </p:cNvPr>
          <p:cNvSpPr>
            <a:spLocks noGrp="1"/>
          </p:cNvSpPr>
          <p:nvPr>
            <p:ph type="title"/>
          </p:nvPr>
        </p:nvSpPr>
        <p:spPr>
          <a:xfrm>
            <a:off x="314325" y="6019800"/>
            <a:ext cx="8229600" cy="819150"/>
          </a:xfrm>
        </p:spPr>
        <p:txBody>
          <a:bodyPr/>
          <a:lstStyle/>
          <a:p>
            <a:r>
              <a:rPr lang="cs-CZ" sz="3200" dirty="0">
                <a:latin typeface="Algerian" panose="04020705040A02060702" pitchFamily="82" charset="0"/>
              </a:rPr>
              <a:t>Okurky již hodně porostly.</a:t>
            </a:r>
          </a:p>
        </p:txBody>
      </p:sp>
      <p:pic>
        <p:nvPicPr>
          <p:cNvPr id="4" name="Obrázek 3" descr="Obsah obrázku exteriér, tráva, zelená, pole&#10;&#10;Popis byl vytvořen automaticky">
            <a:extLst>
              <a:ext uri="{FF2B5EF4-FFF2-40B4-BE49-F238E27FC236}">
                <a16:creationId xmlns:a16="http://schemas.microsoft.com/office/drawing/2014/main" id="{F57B6BCF-E726-4751-8214-C62DD2E1BA1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0671"/>
          <a:stretch/>
        </p:blipFill>
        <p:spPr>
          <a:xfrm>
            <a:off x="0" y="19050"/>
            <a:ext cx="9143999" cy="6126163"/>
          </a:xfrm>
          <a:prstGeom prst="rect">
            <a:avLst/>
          </a:prstGeom>
          <a:effectLst>
            <a:softEdge rad="317500"/>
          </a:effectLst>
        </p:spPr>
      </p:pic>
    </p:spTree>
    <p:extLst>
      <p:ext uri="{BB962C8B-B14F-4D97-AF65-F5344CB8AC3E}">
        <p14:creationId xmlns:p14="http://schemas.microsoft.com/office/powerpoint/2010/main" val="1736459704"/>
      </p:ext>
    </p:extLst>
  </p:cSld>
  <p:clrMapOvr>
    <a:masterClrMapping/>
  </p:clrMapOvr>
  <mc:AlternateContent xmlns:mc="http://schemas.openxmlformats.org/markup-compatibility/2006">
    <mc:Choice xmlns:p14="http://schemas.microsoft.com/office/powerpoint/2010/main" Requires="p14">
      <p:transition spd="slow" p14:dur="2000" advTm="8000"/>
    </mc:Choice>
    <mc:Fallback>
      <p:transition spd="slow" advTm="8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5715000"/>
            <a:ext cx="8229600" cy="1143000"/>
          </a:xfrm>
        </p:spPr>
        <p:txBody>
          <a:bodyPr/>
          <a:lstStyle/>
          <a:p>
            <a:r>
              <a:rPr lang="cs-CZ" sz="3200" dirty="0">
                <a:latin typeface="Algerian" panose="04020705040A02060702" pitchFamily="82" charset="0"/>
              </a:rPr>
              <a:t>První okurky na zavaření</a:t>
            </a:r>
          </a:p>
        </p:txBody>
      </p:sp>
      <p:pic>
        <p:nvPicPr>
          <p:cNvPr id="5" name="Zástupný obsah 4" descr="Obsah obrázku rostlina, mísa, talíř, stůl&#10;&#10;Popis byl vytvořen automaticky">
            <a:extLst>
              <a:ext uri="{FF2B5EF4-FFF2-40B4-BE49-F238E27FC236}">
                <a16:creationId xmlns:a16="http://schemas.microsoft.com/office/drawing/2014/main" id="{92AD9144-9C10-44D8-BBE2-644293DA9ACC}"/>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7697" b="7654"/>
          <a:stretch/>
        </p:blipFill>
        <p:spPr>
          <a:xfrm>
            <a:off x="990600" y="19050"/>
            <a:ext cx="7387936" cy="6019800"/>
          </a:xfrm>
          <a:effectLst>
            <a:softEdge rad="635000"/>
          </a:effectLst>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exteriér, tráva, zelená, vsedě&#10;&#10;Popis byl vytvořen automaticky">
            <a:extLst>
              <a:ext uri="{FF2B5EF4-FFF2-40B4-BE49-F238E27FC236}">
                <a16:creationId xmlns:a16="http://schemas.microsoft.com/office/drawing/2014/main" id="{9DE74794-B2A1-4152-9DAD-A336E4260A3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2222"/>
          <a:stretch/>
        </p:blipFill>
        <p:spPr>
          <a:xfrm>
            <a:off x="76201" y="304800"/>
            <a:ext cx="8991600" cy="6848475"/>
          </a:xfrm>
          <a:prstGeom prst="rect">
            <a:avLst/>
          </a:prstGeom>
          <a:effectLst>
            <a:softEdge rad="635000"/>
          </a:effectLst>
        </p:spPr>
      </p:pic>
    </p:spTree>
    <p:extLst>
      <p:ext uri="{BB962C8B-B14F-4D97-AF65-F5344CB8AC3E}">
        <p14:creationId xmlns:p14="http://schemas.microsoft.com/office/powerpoint/2010/main" val="362492226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A5AA638-1F1A-4D95-B1A2-8B00F33E96C2}"/>
              </a:ext>
            </a:extLst>
          </p:cNvPr>
          <p:cNvSpPr>
            <a:spLocks noGrp="1"/>
          </p:cNvSpPr>
          <p:nvPr>
            <p:ph type="title"/>
          </p:nvPr>
        </p:nvSpPr>
        <p:spPr>
          <a:xfrm>
            <a:off x="76200" y="5715000"/>
            <a:ext cx="9067800" cy="1143000"/>
          </a:xfrm>
        </p:spPr>
        <p:txBody>
          <a:bodyPr/>
          <a:lstStyle/>
          <a:p>
            <a:r>
              <a:rPr lang="cs-CZ" sz="2400" dirty="0">
                <a:latin typeface="Algerian" panose="04020705040A02060702" pitchFamily="82" charset="0"/>
              </a:rPr>
              <a:t>Čermáček má hnízdo na trámu u mého posezení. Často se mi chlubí, jak krmí mladé. Kočky na něj číhají.</a:t>
            </a:r>
          </a:p>
        </p:txBody>
      </p:sp>
      <p:pic>
        <p:nvPicPr>
          <p:cNvPr id="4" name="Obrázek 3" descr="Obsah obrázku pták, malé, exteriér, vsedě&#10;&#10;Popis byl vytvořen automaticky">
            <a:extLst>
              <a:ext uri="{FF2B5EF4-FFF2-40B4-BE49-F238E27FC236}">
                <a16:creationId xmlns:a16="http://schemas.microsoft.com/office/drawing/2014/main" id="{93F284FE-D6F6-45F7-A1A4-94C451C37F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16592" y="28575"/>
            <a:ext cx="7710816" cy="5791200"/>
          </a:xfrm>
          <a:prstGeom prst="rect">
            <a:avLst/>
          </a:prstGeom>
          <a:effectLst>
            <a:softEdge rad="317500"/>
          </a:effectLst>
        </p:spPr>
      </p:pic>
    </p:spTree>
    <p:extLst>
      <p:ext uri="{BB962C8B-B14F-4D97-AF65-F5344CB8AC3E}">
        <p14:creationId xmlns:p14="http://schemas.microsoft.com/office/powerpoint/2010/main" val="1863661393"/>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ráva, exteriér, pták, černá&#10;&#10;Popis byl vytvořen automaticky">
            <a:extLst>
              <a:ext uri="{FF2B5EF4-FFF2-40B4-BE49-F238E27FC236}">
                <a16:creationId xmlns:a16="http://schemas.microsoft.com/office/drawing/2014/main" id="{DE1D1692-CB6D-4167-B3B5-4444731BFD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383" y="3303841"/>
            <a:ext cx="4912013" cy="3498872"/>
          </a:xfrm>
          <a:prstGeom prst="rect">
            <a:avLst/>
          </a:prstGeom>
          <a:effectLst>
            <a:softEdge rad="317500"/>
          </a:effectLst>
        </p:spPr>
      </p:pic>
      <p:pic>
        <p:nvPicPr>
          <p:cNvPr id="4" name="Obrázek 3" descr="Obsah obrázku tráva, exteriér, černá, pták&#10;&#10;Popis byl vytvořen automaticky">
            <a:extLst>
              <a:ext uri="{FF2B5EF4-FFF2-40B4-BE49-F238E27FC236}">
                <a16:creationId xmlns:a16="http://schemas.microsoft.com/office/drawing/2014/main" id="{9CB49F0D-6AED-40FE-A732-06B04025D6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103287"/>
            <a:ext cx="3955762" cy="4687772"/>
          </a:xfrm>
          <a:prstGeom prst="rect">
            <a:avLst/>
          </a:prstGeom>
          <a:effectLst>
            <a:softEdge rad="317500"/>
          </a:effectLst>
        </p:spPr>
      </p:pic>
      <p:pic>
        <p:nvPicPr>
          <p:cNvPr id="5" name="Obrázek 4" descr="Obsah obrázku jídlo, vsedě, bílá, staré&#10;&#10;Popis byl vytvořen automaticky">
            <a:extLst>
              <a:ext uri="{FF2B5EF4-FFF2-40B4-BE49-F238E27FC236}">
                <a16:creationId xmlns:a16="http://schemas.microsoft.com/office/drawing/2014/main" id="{5BC93AAC-879B-4EA0-B435-E743487450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43" y="1"/>
            <a:ext cx="3593535" cy="3248556"/>
          </a:xfrm>
          <a:prstGeom prst="rect">
            <a:avLst/>
          </a:prstGeom>
          <a:effectLst>
            <a:softEdge rad="127000"/>
          </a:effectLst>
        </p:spPr>
      </p:pic>
      <p:pic>
        <p:nvPicPr>
          <p:cNvPr id="6" name="Obrázek 5" descr="Obsah obrázku pták, zvíře, vsedě, posazený&#10;&#10;Popis byl vytvořen automaticky">
            <a:extLst>
              <a:ext uri="{FF2B5EF4-FFF2-40B4-BE49-F238E27FC236}">
                <a16:creationId xmlns:a16="http://schemas.microsoft.com/office/drawing/2014/main" id="{D84D812A-4BAB-4F8F-99D0-0A96EC3977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6721" y="55286"/>
            <a:ext cx="2767279" cy="3193269"/>
          </a:xfrm>
          <a:prstGeom prst="rect">
            <a:avLst/>
          </a:prstGeom>
          <a:effectLst>
            <a:softEdge rad="317500"/>
          </a:effectLst>
        </p:spPr>
      </p:pic>
      <p:pic>
        <p:nvPicPr>
          <p:cNvPr id="7" name="Obrázek 6" descr="Obsah obrázku interiér, malé, vsedě, stůl&#10;&#10;Popis byl vytvořen automaticky">
            <a:extLst>
              <a:ext uri="{FF2B5EF4-FFF2-40B4-BE49-F238E27FC236}">
                <a16:creationId xmlns:a16="http://schemas.microsoft.com/office/drawing/2014/main" id="{AEE41CE7-07EA-4462-93A2-69FA28AB4D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2497" y="55287"/>
            <a:ext cx="2869650" cy="3193270"/>
          </a:xfrm>
          <a:prstGeom prst="rect">
            <a:avLst/>
          </a:prstGeom>
          <a:effectLst>
            <a:softEdge rad="317500"/>
          </a:effectLst>
        </p:spPr>
      </p:pic>
    </p:spTree>
    <p:extLst>
      <p:ext uri="{BB962C8B-B14F-4D97-AF65-F5344CB8AC3E}">
        <p14:creationId xmlns:p14="http://schemas.microsoft.com/office/powerpoint/2010/main" val="1456747407"/>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7C8C9E51-4B5A-42EC-929E-2151AD0A2C44}"/>
              </a:ext>
            </a:extLst>
          </p:cNvPr>
          <p:cNvSpPr>
            <a:spLocks noGrp="1"/>
          </p:cNvSpPr>
          <p:nvPr>
            <p:ph type="title"/>
          </p:nvPr>
        </p:nvSpPr>
        <p:spPr>
          <a:xfrm>
            <a:off x="381000" y="5410200"/>
            <a:ext cx="8229600" cy="1143000"/>
          </a:xfrm>
        </p:spPr>
        <p:txBody>
          <a:bodyPr/>
          <a:lstStyle/>
          <a:p>
            <a:r>
              <a:rPr lang="cs-CZ" sz="2800" dirty="0">
                <a:latin typeface="Algerian" panose="04020705040A02060702" pitchFamily="82" charset="0"/>
              </a:rPr>
              <a:t>Papriky jsem sázel nedávno, pěkně porostly</a:t>
            </a:r>
          </a:p>
        </p:txBody>
      </p:sp>
      <p:pic>
        <p:nvPicPr>
          <p:cNvPr id="4" name="Obrázek 3" descr="Obsah obrázku tráva, rostlina, exteriér, zahrada&#10;&#10;Popis byl vytvořen automaticky">
            <a:extLst>
              <a:ext uri="{FF2B5EF4-FFF2-40B4-BE49-F238E27FC236}">
                <a16:creationId xmlns:a16="http://schemas.microsoft.com/office/drawing/2014/main" id="{5AA7E78A-A858-4CFB-B49A-A8E9242E66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00" y="76200"/>
            <a:ext cx="9144000" cy="4648200"/>
          </a:xfrm>
          <a:prstGeom prst="rect">
            <a:avLst/>
          </a:prstGeom>
          <a:effectLst>
            <a:softEdge rad="317500"/>
          </a:effectLst>
        </p:spPr>
      </p:pic>
    </p:spTree>
    <p:extLst>
      <p:ext uri="{BB962C8B-B14F-4D97-AF65-F5344CB8AC3E}">
        <p14:creationId xmlns:p14="http://schemas.microsoft.com/office/powerpoint/2010/main" val="97224099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5981D3-E2F2-46E1-81DF-C7E57C83D223}"/>
              </a:ext>
            </a:extLst>
          </p:cNvPr>
          <p:cNvSpPr>
            <a:spLocks noGrp="1"/>
          </p:cNvSpPr>
          <p:nvPr>
            <p:ph type="title"/>
          </p:nvPr>
        </p:nvSpPr>
        <p:spPr>
          <a:xfrm>
            <a:off x="685800" y="5638800"/>
            <a:ext cx="8229600" cy="1143000"/>
          </a:xfrm>
        </p:spPr>
        <p:txBody>
          <a:bodyPr/>
          <a:lstStyle/>
          <a:p>
            <a:r>
              <a:rPr lang="cs-CZ" sz="2800" dirty="0">
                <a:latin typeface="Algerian" panose="04020705040A02060702" pitchFamily="82" charset="0"/>
              </a:rPr>
              <a:t>Brambory mám v obou sklenících, také špenát, který hodně pojídám</a:t>
            </a:r>
          </a:p>
        </p:txBody>
      </p:sp>
      <p:pic>
        <p:nvPicPr>
          <p:cNvPr id="4" name="Obrázek 3" descr="Obsah obrázku exteriér, rostlina, zahrada, zelená&#10;&#10;Popis byl vytvořen automaticky">
            <a:extLst>
              <a:ext uri="{FF2B5EF4-FFF2-40B4-BE49-F238E27FC236}">
                <a16:creationId xmlns:a16="http://schemas.microsoft.com/office/drawing/2014/main" id="{505EB5B9-B9FD-496E-B12F-55BE3BAC695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395163" cy="5673076"/>
          </a:xfrm>
          <a:prstGeom prst="rect">
            <a:avLst/>
          </a:prstGeom>
          <a:effectLst>
            <a:softEdge rad="127000"/>
          </a:effectLst>
        </p:spPr>
      </p:pic>
      <p:pic>
        <p:nvPicPr>
          <p:cNvPr id="5" name="Zástupný obsah 4" descr="Obsah obrázku exteriér, tráva, rostlina, zahrada&#10;&#10;Popis byl vytvořen automaticky">
            <a:extLst>
              <a:ext uri="{FF2B5EF4-FFF2-40B4-BE49-F238E27FC236}">
                <a16:creationId xmlns:a16="http://schemas.microsoft.com/office/drawing/2014/main" id="{33805901-57E2-47D5-9B2B-5A8859149A2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395163" y="19050"/>
            <a:ext cx="4729788" cy="5619750"/>
          </a:xfrm>
          <a:prstGeom prst="rect">
            <a:avLst/>
          </a:prstGeom>
          <a:effectLst>
            <a:softEdge rad="317500"/>
          </a:effectLst>
        </p:spPr>
      </p:pic>
    </p:spTree>
    <p:extLst>
      <p:ext uri="{BB962C8B-B14F-4D97-AF65-F5344CB8AC3E}">
        <p14:creationId xmlns:p14="http://schemas.microsoft.com/office/powerpoint/2010/main" val="227079006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2CA353F-7E4B-4D1E-B1CA-E475FD0D15AB}"/>
              </a:ext>
            </a:extLst>
          </p:cNvPr>
          <p:cNvSpPr>
            <a:spLocks noGrp="1"/>
          </p:cNvSpPr>
          <p:nvPr>
            <p:ph type="title"/>
          </p:nvPr>
        </p:nvSpPr>
        <p:spPr>
          <a:xfrm>
            <a:off x="247650" y="5715000"/>
            <a:ext cx="8229600" cy="1143000"/>
          </a:xfrm>
        </p:spPr>
        <p:txBody>
          <a:bodyPr/>
          <a:lstStyle/>
          <a:p>
            <a:r>
              <a:rPr lang="cs-CZ" sz="2800" dirty="0">
                <a:latin typeface="Algerian" panose="04020705040A02060702" pitchFamily="82" charset="0"/>
              </a:rPr>
              <a:t>Ve starém skleníku již začíná kvést </a:t>
            </a:r>
            <a:r>
              <a:rPr lang="cs-CZ" sz="2800" dirty="0" err="1">
                <a:latin typeface="Algerian" panose="04020705040A02060702" pitchFamily="82" charset="0"/>
              </a:rPr>
              <a:t>víno,budeme</a:t>
            </a:r>
            <a:r>
              <a:rPr lang="cs-CZ" sz="2800" dirty="0">
                <a:latin typeface="Algerian" panose="04020705040A02060702" pitchFamily="82" charset="0"/>
              </a:rPr>
              <a:t> zase dělat burčák</a:t>
            </a:r>
          </a:p>
        </p:txBody>
      </p:sp>
      <p:pic>
        <p:nvPicPr>
          <p:cNvPr id="4" name="Obrázek 3" descr="Obsah obrázku plot, tráva, exteriér, vsedě&#10;&#10;Popis byl vytvořen automaticky">
            <a:extLst>
              <a:ext uri="{FF2B5EF4-FFF2-40B4-BE49-F238E27FC236}">
                <a16:creationId xmlns:a16="http://schemas.microsoft.com/office/drawing/2014/main" id="{1EDE44E4-8D54-468F-90A8-9030850471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7969" b="3234"/>
          <a:stretch/>
        </p:blipFill>
        <p:spPr>
          <a:xfrm>
            <a:off x="-9525" y="1"/>
            <a:ext cx="9144000" cy="5943600"/>
          </a:xfrm>
          <a:prstGeom prst="rect">
            <a:avLst/>
          </a:prstGeom>
          <a:effectLst>
            <a:softEdge rad="317500"/>
          </a:effectLst>
        </p:spPr>
      </p:pic>
    </p:spTree>
    <p:extLst>
      <p:ext uri="{BB962C8B-B14F-4D97-AF65-F5344CB8AC3E}">
        <p14:creationId xmlns:p14="http://schemas.microsoft.com/office/powerpoint/2010/main" val="2057775257"/>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168</Words>
  <Application>Microsoft Office PowerPoint</Application>
  <PresentationFormat>Předvádění na obrazovce (4:3)</PresentationFormat>
  <Paragraphs>13</Paragraphs>
  <Slides>18</Slides>
  <Notes>1</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18</vt:i4>
      </vt:variant>
    </vt:vector>
  </HeadingPairs>
  <TitlesOfParts>
    <vt:vector size="21" baseType="lpstr">
      <vt:lpstr>Algerian</vt:lpstr>
      <vt:lpstr>Arial</vt:lpstr>
      <vt:lpstr>Default Design</vt:lpstr>
      <vt:lpstr>Tak nyní sedávám každý den vždy po krátké  práci venku na mém posezení.  To jsou moji denní kamarádi. Rád se na ně koukám jak se snaží uživit své rodiny. Kočky některé ale chytají. Ubývá jich. Koček tu máme hodně.</vt:lpstr>
      <vt:lpstr>Okurky již hodně porostly.</vt:lpstr>
      <vt:lpstr>První okurky na zavaření</vt:lpstr>
      <vt:lpstr>Prezentace aplikace PowerPoint</vt:lpstr>
      <vt:lpstr>Čermáček má hnízdo na trámu u mého posezení. Často se mi chlubí, jak krmí mladé. Kočky na něj číhají.</vt:lpstr>
      <vt:lpstr>Prezentace aplikace PowerPoint</vt:lpstr>
      <vt:lpstr>Papriky jsem sázel nedávno, pěkně porostly</vt:lpstr>
      <vt:lpstr>Brambory mám v obou sklenících, také špenát, který hodně pojídám</vt:lpstr>
      <vt:lpstr>Ve starém skleníku již začíná kvést víno,budeme zase dělat burčák</vt:lpstr>
      <vt:lpstr>Prezentace aplikace PowerPoint</vt:lpstr>
      <vt:lpstr>Rajčata již mají plody, těším se na ně moc</vt:lpstr>
      <vt:lpstr>Prezentace aplikace PowerPoint</vt:lpstr>
      <vt:lpstr>Mrkev, petržel, kopr, cibule vše k mání. Vařil jsem dobrou koprovku</vt:lpstr>
      <vt:lpstr>Zvenku skleníku je vidět květák, který se hodně rozrostl</vt:lpstr>
      <vt:lpstr>Venku jsem začal letos pěstovat velké i menší fazole, cuketu a meduňku</vt:lpstr>
      <vt:lpstr>Prezentace aplikace PowerPoint</vt:lpstr>
      <vt:lpstr>Prezentace aplikace PowerPoint</vt:lpstr>
      <vt:lpstr>Meruňka mi odchází, ale pár plpdů asi bude.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Permission to this presentation is  currently restricted. This presentation can  be opened by Microsoft Office 11 Beta  or a viewer. For more information,  go to http://office.microsoft.com/viewer.</dc:title>
  <dc:creator/>
  <cp:lastModifiedBy/>
  <cp:revision>83</cp:revision>
  <dcterms:created xsi:type="dcterms:W3CDTF">2004-11-02T00:56:24Z</dcterms:created>
  <dcterms:modified xsi:type="dcterms:W3CDTF">2020-05-25T09:10:47Z</dcterms:modified>
</cp:coreProperties>
</file>