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8" r:id="rId2"/>
    <p:sldId id="256" r:id="rId3"/>
    <p:sldId id="263" r:id="rId4"/>
    <p:sldId id="264" r:id="rId5"/>
    <p:sldId id="262" r:id="rId6"/>
    <p:sldId id="261" r:id="rId7"/>
    <p:sldId id="260" r:id="rId8"/>
    <p:sldId id="258" r:id="rId9"/>
    <p:sldId id="257" r:id="rId10"/>
    <p:sldId id="265" r:id="rId11"/>
    <p:sldId id="277" r:id="rId12"/>
    <p:sldId id="276" r:id="rId13"/>
    <p:sldId id="275" r:id="rId14"/>
    <p:sldId id="274" r:id="rId15"/>
    <p:sldId id="273" r:id="rId16"/>
    <p:sldId id="272" r:id="rId17"/>
    <p:sldId id="266" r:id="rId18"/>
    <p:sldId id="26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  <a:srgbClr val="FAF8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9205DF-4376-4E46-8AAD-F7DFBBBE4E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73BD85-2729-4BB6-B211-B80F23E62C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CAD76-9E76-40CC-A932-BEFA30DAC3B7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226E-995E-4A7B-8993-5DBEDC60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1CCDD-62FD-40CB-B3F9-B4B770D6C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EB3DD-FB42-44DF-A683-D36B1AEA6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97EE5C-9DB1-441F-B788-683F46762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A656A-800A-49AB-9DAB-0711FEF76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AA1D5-9966-4580-BF9A-D20F33D77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CECBE-AD2F-4C2A-8607-7F287E16A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BD785-7FA7-413D-807D-CC9795F4A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D0DE0-DF5B-45BE-BC97-3D9832630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0C951-9C46-4FEC-A237-EB22734C1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A11D5-C86C-4942-BD1E-8BD8F8924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5FFE1-DC5E-4AF3-A9E2-ECF7B64B2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7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F10352-8463-456E-942A-AE8D88119D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7000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6096000"/>
            <a:ext cx="8229600" cy="609600"/>
          </a:xfrm>
        </p:spPr>
        <p:txBody>
          <a:bodyPr/>
          <a:lstStyle/>
          <a:p>
            <a:r>
              <a:rPr lang="cs-CZ" sz="3600" dirty="0" smtClean="0">
                <a:latin typeface="Old English Text MT" pitchFamily="66" charset="0"/>
              </a:rPr>
              <a:t>Také trochu snění v odpočinku</a:t>
            </a:r>
            <a:endParaRPr lang="cs-CZ" sz="3600" dirty="0">
              <a:latin typeface="Old English Text MT" pitchFamily="66" charset="0"/>
            </a:endParaRPr>
          </a:p>
        </p:txBody>
      </p:sp>
      <p:pic>
        <p:nvPicPr>
          <p:cNvPr id="4098" name="Picture 2" descr="Vermillion Lake Escape, Mount Rundle Reflected, Banff National Park, Canada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 t="4444"/>
          <a:stretch>
            <a:fillRect/>
          </a:stretch>
        </p:blipFill>
        <p:spPr>
          <a:xfrm>
            <a:off x="3175" y="-304800"/>
            <a:ext cx="9140825" cy="6553200"/>
          </a:xfrm>
          <a:effectLst>
            <a:softEdge rad="317500"/>
          </a:effectLst>
        </p:spPr>
      </p:pic>
    </p:spTree>
  </p:cSld>
  <p:clrMapOvr>
    <a:masterClrMapping/>
  </p:clrMapOvr>
  <p:transition spd="slow" advTm="10000">
    <p:split orient="vert"/>
    <p:sndAc>
      <p:stSnd loop="1">
        <p:snd r:embed="rId2" name="What A Friend We Have In Jesu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15000"/>
            <a:ext cx="8915400" cy="1143000"/>
          </a:xfrm>
        </p:spPr>
        <p:txBody>
          <a:bodyPr/>
          <a:lstStyle/>
          <a:p>
            <a:r>
              <a:rPr lang="cs-CZ" sz="2000" dirty="0" smtClean="0"/>
              <a:t>Tak to byla kvetoucí borůvka a nyní se podívejte do mého skleníčku. Poslední kedlubny, již mám zasazeny nové.</a:t>
            </a:r>
            <a:endParaRPr lang="cs-CZ" sz="2000" dirty="0"/>
          </a:p>
        </p:txBody>
      </p:sp>
      <p:pic>
        <p:nvPicPr>
          <p:cNvPr id="4" name="Zástupný symbol pro obsah 3" descr="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t="6938" b="7498"/>
          <a:stretch>
            <a:fillRect/>
          </a:stretch>
        </p:blipFill>
        <p:spPr>
          <a:xfrm>
            <a:off x="0" y="0"/>
            <a:ext cx="9144000" cy="5638800"/>
          </a:xfr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12.JPG"/>
          <p:cNvPicPr>
            <a:picLocks noChangeAspect="1"/>
          </p:cNvPicPr>
          <p:nvPr/>
        </p:nvPicPr>
        <p:blipFill>
          <a:blip r:embed="rId2" cstate="screen"/>
          <a:srcRect t="7778"/>
          <a:stretch>
            <a:fillRect/>
          </a:stretch>
        </p:blipFill>
        <p:spPr>
          <a:xfrm>
            <a:off x="-1" y="0"/>
            <a:ext cx="9243193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13.JPG"/>
          <p:cNvPicPr>
            <a:picLocks noChangeAspect="1"/>
          </p:cNvPicPr>
          <p:nvPr/>
        </p:nvPicPr>
        <p:blipFill>
          <a:blip r:embed="rId2" cstate="screen"/>
          <a:srcRect l="8333"/>
          <a:stretch>
            <a:fillRect/>
          </a:stretch>
        </p:blipFill>
        <p:spPr>
          <a:xfrm>
            <a:off x="-104924" y="0"/>
            <a:ext cx="9248924" cy="6705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15.JPG"/>
          <p:cNvPicPr>
            <a:picLocks noChangeAspect="1"/>
          </p:cNvPicPr>
          <p:nvPr/>
        </p:nvPicPr>
        <p:blipFill>
          <a:blip r:embed="rId2" cstate="screen"/>
          <a:srcRect l="6667"/>
          <a:stretch>
            <a:fillRect/>
          </a:stretch>
        </p:blipFill>
        <p:spPr>
          <a:xfrm>
            <a:off x="0" y="0"/>
            <a:ext cx="9243032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281" y="0"/>
            <a:ext cx="8991719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0200" y="5486400"/>
            <a:ext cx="3352800" cy="1143000"/>
          </a:xfrm>
        </p:spPr>
        <p:txBody>
          <a:bodyPr/>
          <a:lstStyle/>
          <a:p>
            <a:r>
              <a:rPr lang="cs-CZ" sz="2000" dirty="0" smtClean="0"/>
              <a:t>Rajčata a brambory</a:t>
            </a:r>
            <a:endParaRPr lang="cs-CZ" sz="2000" dirty="0"/>
          </a:p>
        </p:txBody>
      </p:sp>
      <p:pic>
        <p:nvPicPr>
          <p:cNvPr id="4" name="Obrázek 3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427687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Zástupný symbol pro obsah 4" descr="1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388864" y="228600"/>
            <a:ext cx="3755136" cy="5334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60263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467600" y="4038600"/>
            <a:ext cx="1676400" cy="2438400"/>
          </a:xfrm>
        </p:spPr>
        <p:txBody>
          <a:bodyPr/>
          <a:lstStyle/>
          <a:p>
            <a:r>
              <a:rPr lang="cs-CZ" sz="2000" dirty="0" smtClean="0"/>
              <a:t>Jak vidíte, mám spousty vitamínů.</a:t>
            </a:r>
            <a:br>
              <a:rPr lang="cs-CZ" sz="2000" dirty="0" smtClean="0"/>
            </a:br>
            <a:r>
              <a:rPr lang="cs-CZ" sz="2000" dirty="0" smtClean="0"/>
              <a:t>Antonín</a:t>
            </a:r>
            <a:endParaRPr lang="cs-CZ" sz="2000" dirty="0"/>
          </a:p>
        </p:txBody>
      </p:sp>
      <p:pic>
        <p:nvPicPr>
          <p:cNvPr id="5" name="Zástupný symbol pro obsah 4" descr="21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3429000"/>
            <a:ext cx="3252788" cy="3429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Obrázek 3" descr="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346288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Obrázek 5" descr="Františku, tak to na Tebe čeká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352800"/>
            <a:ext cx="4724400" cy="336719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9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685800" y="5486400"/>
            <a:ext cx="8229600" cy="1219200"/>
          </a:xfrm>
        </p:spPr>
        <p:txBody>
          <a:bodyPr/>
          <a:lstStyle/>
          <a:p>
            <a:r>
              <a:rPr lang="cs-CZ" sz="2000" dirty="0" smtClean="0"/>
              <a:t>Tak to je moje zahrada dnes 16, května. Zatím zataženo, ale již doufám, že se brzy rozjasní a oteplí. Moc na to čekám. Máme napršeno, tak potřebujeme teplo.</a:t>
            </a:r>
            <a:endParaRPr lang="cs-CZ" sz="2000" dirty="0"/>
          </a:p>
        </p:txBody>
      </p:sp>
      <p:pic>
        <p:nvPicPr>
          <p:cNvPr id="6" name="Obrázek 5" descr="1.JPG"/>
          <p:cNvPicPr>
            <a:picLocks noChangeAspect="1"/>
          </p:cNvPicPr>
          <p:nvPr/>
        </p:nvPicPr>
        <p:blipFill>
          <a:blip r:embed="rId3" cstate="screen"/>
          <a:srcRect b="6250"/>
          <a:stretch>
            <a:fillRect/>
          </a:stretch>
        </p:blipFill>
        <p:spPr>
          <a:xfrm>
            <a:off x="0" y="152400"/>
            <a:ext cx="9144000" cy="5715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7395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5486400"/>
            <a:ext cx="8991600" cy="1219200"/>
          </a:xfrm>
        </p:spPr>
        <p:txBody>
          <a:bodyPr/>
          <a:lstStyle/>
          <a:p>
            <a:r>
              <a:rPr lang="cs-CZ" sz="2000" dirty="0" smtClean="0"/>
              <a:t>Jabloň mi ještě kvete, ale největší radost mám z mé milované meruňky. Jak uvidíte, tak letos zase zarodila, úroda velmi nadějná a snad již nebudou mrazy a já zase budu dělat knedlíky, zavařovat a dělat dobrou marmeládu.</a:t>
            </a:r>
            <a:endParaRPr lang="cs-CZ" sz="2000" dirty="0"/>
          </a:p>
        </p:txBody>
      </p:sp>
      <p:pic>
        <p:nvPicPr>
          <p:cNvPr id="4" name="Obrázek 3" descr="2.JPG"/>
          <p:cNvPicPr>
            <a:picLocks noChangeAspect="1"/>
          </p:cNvPicPr>
          <p:nvPr/>
        </p:nvPicPr>
        <p:blipFill>
          <a:blip r:embed="rId2" cstate="screen"/>
          <a:srcRect t="5000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387238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Zástupný symbol pro obsah 4" descr="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495800" y="0"/>
            <a:ext cx="4315967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282"/>
            <a:ext cx="9144000" cy="683871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5792"/>
            <a:ext cx="9144000" cy="683220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9.JPG"/>
          <p:cNvPicPr>
            <a:picLocks noChangeAspect="1"/>
          </p:cNvPicPr>
          <p:nvPr/>
        </p:nvPicPr>
        <p:blipFill>
          <a:blip r:embed="rId2" cstate="screen"/>
          <a:srcRect r="11667"/>
          <a:stretch>
            <a:fillRect/>
          </a:stretch>
        </p:blipFill>
        <p:spPr>
          <a:xfrm>
            <a:off x="0" y="76200"/>
            <a:ext cx="9126374" cy="6629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Předvádění na obrazovce (4:3)</PresentationFormat>
  <Paragraphs>7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Default Design</vt:lpstr>
      <vt:lpstr>Také trochu snění v odpočinku</vt:lpstr>
      <vt:lpstr>Tak to je moje zahrada dnes 16, května. Zatím zataženo, ale již doufám, že se brzy rozjasní a oteplí. Moc na to čekám. Máme napršeno, tak potřebujeme teplo.</vt:lpstr>
      <vt:lpstr>Snímek 3</vt:lpstr>
      <vt:lpstr>Jabloň mi ještě kvete, ale největší radost mám z mé milované meruňky. Jak uvidíte, tak letos zase zarodila, úroda velmi nadějná a snad již nebudou mrazy a já zase budu dělat knedlíky, zavařovat a dělat dobrou marmeládu.</vt:lpstr>
      <vt:lpstr>Snímek 5</vt:lpstr>
      <vt:lpstr>Snímek 6</vt:lpstr>
      <vt:lpstr>Snímek 7</vt:lpstr>
      <vt:lpstr>Snímek 8</vt:lpstr>
      <vt:lpstr>Snímek 9</vt:lpstr>
      <vt:lpstr>Tak to byla kvetoucí borůvka a nyní se podívejte do mého skleníčku. Poslední kedlubny, již mám zasazeny nové.</vt:lpstr>
      <vt:lpstr>Snímek 11</vt:lpstr>
      <vt:lpstr>Snímek 12</vt:lpstr>
      <vt:lpstr>Snímek 13</vt:lpstr>
      <vt:lpstr>Snímek 14</vt:lpstr>
      <vt:lpstr>Rajčata a brambory</vt:lpstr>
      <vt:lpstr>Snímek 16</vt:lpstr>
      <vt:lpstr>Snímek 17</vt:lpstr>
      <vt:lpstr>Jak vidíte, mám spousty vitamínů. Antonín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83</cp:revision>
  <dcterms:created xsi:type="dcterms:W3CDTF">2004-11-02T00:56:24Z</dcterms:created>
  <dcterms:modified xsi:type="dcterms:W3CDTF">2019-05-16T09:15:22Z</dcterms:modified>
</cp:coreProperties>
</file>