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8" r:id="rId3"/>
    <p:sldId id="260" r:id="rId4"/>
    <p:sldId id="259" r:id="rId5"/>
    <p:sldId id="257" r:id="rId6"/>
    <p:sldId id="256" r:id="rId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EA8E"/>
    <a:srgbClr val="D8DE9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02667-1924-48A7-A850-D1B02FF6912A}" type="datetimeFigureOut">
              <a:rPr lang="cs-CZ" smtClean="0"/>
              <a:t>15.07.2018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03B1D94-996C-400D-8CC2-368838B80DD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slow" advTm="6000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02667-1924-48A7-A850-D1B02FF6912A}" type="datetimeFigureOut">
              <a:rPr lang="cs-CZ" smtClean="0"/>
              <a:t>15.07.2018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1D94-996C-400D-8CC2-368838B80DD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slow" advTm="6000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02667-1924-48A7-A850-D1B02FF6912A}" type="datetimeFigureOut">
              <a:rPr lang="cs-CZ" smtClean="0"/>
              <a:t>15.07.2018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1D94-996C-400D-8CC2-368838B80DD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slow" advTm="6000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02667-1924-48A7-A850-D1B02FF6912A}" type="datetimeFigureOut">
              <a:rPr lang="cs-CZ" smtClean="0"/>
              <a:t>15.07.2018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03B1D94-996C-400D-8CC2-368838B80DD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slow" advTm="6000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02667-1924-48A7-A850-D1B02FF6912A}" type="datetimeFigureOut">
              <a:rPr lang="cs-CZ" smtClean="0"/>
              <a:t>15.07.2018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1D94-996C-400D-8CC2-368838B80DDF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6000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02667-1924-48A7-A850-D1B02FF6912A}" type="datetimeFigureOut">
              <a:rPr lang="cs-CZ" smtClean="0"/>
              <a:t>15.07.2018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1D94-996C-400D-8CC2-368838B80DD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slow" advTm="6000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02667-1924-48A7-A850-D1B02FF6912A}" type="datetimeFigureOut">
              <a:rPr lang="cs-CZ" smtClean="0"/>
              <a:t>15.07.2018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03B1D94-996C-400D-8CC2-368838B80DDF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 advTm="6000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02667-1924-48A7-A850-D1B02FF6912A}" type="datetimeFigureOut">
              <a:rPr lang="cs-CZ" smtClean="0"/>
              <a:t>15.07.2018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1D94-996C-400D-8CC2-368838B80DD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slow" advTm="6000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02667-1924-48A7-A850-D1B02FF6912A}" type="datetimeFigureOut">
              <a:rPr lang="cs-CZ" smtClean="0"/>
              <a:t>15.07.2018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1D94-996C-400D-8CC2-368838B80DD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slow" advTm="6000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02667-1924-48A7-A850-D1B02FF6912A}" type="datetimeFigureOut">
              <a:rPr lang="cs-CZ" smtClean="0"/>
              <a:t>15.07.2018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1D94-996C-400D-8CC2-368838B80DD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slow" advTm="6000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02667-1924-48A7-A850-D1B02FF6912A}" type="datetimeFigureOut">
              <a:rPr lang="cs-CZ" smtClean="0"/>
              <a:t>15.07.2018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1D94-996C-400D-8CC2-368838B80DDF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  <p:transition spd="slow" advTm="6000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E902667-1924-48A7-A850-D1B02FF6912A}" type="datetimeFigureOut">
              <a:rPr lang="cs-CZ" smtClean="0"/>
              <a:t>15.07.2018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03B1D94-996C-400D-8CC2-368838B80DDF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6000">
    <p:zoom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179512" y="908720"/>
            <a:ext cx="4290556" cy="5354538"/>
          </a:xfrm>
        </p:spPr>
        <p:txBody>
          <a:bodyPr>
            <a:normAutofit fontScale="92500" lnSpcReduction="10000"/>
          </a:bodyPr>
          <a:lstStyle/>
          <a:p>
            <a:r>
              <a:rPr lang="cs-CZ" sz="2000" b="1" dirty="0" smtClean="0">
                <a:solidFill>
                  <a:srgbClr val="002060"/>
                </a:solidFill>
                <a:latin typeface="Comic Sans MS" pitchFamily="66" charset="0"/>
              </a:rPr>
              <a:t>Moje </a:t>
            </a:r>
            <a:r>
              <a:rPr lang="cs-CZ" sz="2000" b="1" dirty="0" smtClean="0">
                <a:solidFill>
                  <a:srgbClr val="002060"/>
                </a:solidFill>
                <a:latin typeface="Comic Sans MS" pitchFamily="66" charset="0"/>
              </a:rPr>
              <a:t>meruňkové knedle, </a:t>
            </a:r>
          </a:p>
          <a:p>
            <a:r>
              <a:rPr lang="cs-CZ" sz="2000" b="1" dirty="0" smtClean="0">
                <a:solidFill>
                  <a:srgbClr val="002060"/>
                </a:solidFill>
                <a:latin typeface="Comic Sans MS" pitchFamily="66" charset="0"/>
              </a:rPr>
              <a:t>z těch jsem vždycky hnedle vedle.</a:t>
            </a:r>
          </a:p>
          <a:p>
            <a:r>
              <a:rPr lang="cs-CZ" dirty="0" smtClean="0"/>
              <a:t> </a:t>
            </a:r>
          </a:p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Pokud byste chtěli dneska </a:t>
            </a:r>
          </a:p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mlsat tu potravu se mnou, </a:t>
            </a:r>
          </a:p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dejte sobě honem na stůl </a:t>
            </a:r>
          </a:p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nebo jinam, podle zvyku, </a:t>
            </a:r>
          </a:p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kvasnice a mléka litru </a:t>
            </a:r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půl.</a:t>
            </a:r>
            <a:endParaRPr lang="cs-CZ" sz="14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a pak másla velkou lžíci, </a:t>
            </a:r>
          </a:p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pozor, nesmí chybět sůl. </a:t>
            </a:r>
          </a:p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Té však jenom špetku dej. </a:t>
            </a:r>
          </a:p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Přidej cukr mouku vejce, </a:t>
            </a:r>
          </a:p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k tomu pěknou mísu nachystej.</a:t>
            </a:r>
          </a:p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 </a:t>
            </a:r>
          </a:p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Mléko směle k teplu sveď,</a:t>
            </a:r>
          </a:p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postupně tam nadrob kvasnic,</a:t>
            </a:r>
          </a:p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k divu, ty nakynou v minutě.</a:t>
            </a:r>
          </a:p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Postupně vsyp mouku hrubou,</a:t>
            </a:r>
          </a:p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potom vejce, máslo vmícháš v něj.</a:t>
            </a:r>
          </a:p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Vhodně přitom zapoj třeba </a:t>
            </a:r>
          </a:p>
          <a:p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spřátelenou bytost druhou. </a:t>
            </a:r>
          </a:p>
          <a:p>
            <a:endParaRPr lang="cs-CZ" sz="20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3"/>
          </p:nvPr>
        </p:nvSpPr>
        <p:spPr>
          <a:xfrm>
            <a:off x="4645025" y="1844824"/>
            <a:ext cx="4292241" cy="4248472"/>
          </a:xfrm>
        </p:spPr>
        <p:txBody>
          <a:bodyPr>
            <a:normAutofit/>
          </a:bodyPr>
          <a:lstStyle/>
          <a:p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Hlavně obsah pilně míchej, </a:t>
            </a:r>
          </a:p>
          <a:p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nezahálej, ale nepospíchej, </a:t>
            </a:r>
          </a:p>
          <a:p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ještě chvíli potom v teple ponechej. </a:t>
            </a:r>
          </a:p>
          <a:p>
            <a:r>
              <a:rPr lang="cs-CZ" sz="1200" dirty="0" smtClean="0"/>
              <a:t> </a:t>
            </a:r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Na vále pak řádně prohněť těsto, </a:t>
            </a:r>
          </a:p>
          <a:p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rozválej poctivě pak v plátek slabý. </a:t>
            </a:r>
          </a:p>
          <a:p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Nožem krájej z těsta malé čtverce, </a:t>
            </a:r>
          </a:p>
          <a:p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pozor, jenom žádné kotrmelce.</a:t>
            </a:r>
          </a:p>
          <a:p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zabal meruňky vždy  v pěknou kouli </a:t>
            </a:r>
          </a:p>
          <a:p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vař pět minut v hrnci s vodou,</a:t>
            </a:r>
          </a:p>
          <a:p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Stačí, když dáš vody v hrnci jenom půl </a:t>
            </a:r>
          </a:p>
          <a:p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A  kontroluj, rozvaří je jenom vůl! </a:t>
            </a:r>
          </a:p>
          <a:p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 </a:t>
            </a:r>
          </a:p>
          <a:p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Na talíře lehce potom hnedle </a:t>
            </a:r>
          </a:p>
          <a:p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naklaď svoje dobré, skvělé knedle. </a:t>
            </a:r>
          </a:p>
          <a:p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Posyp mákem s cukrem, </a:t>
            </a:r>
            <a:r>
              <a:rPr lang="cs-CZ" sz="1200" b="1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zalej</a:t>
            </a:r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máslem,  </a:t>
            </a:r>
          </a:p>
          <a:p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množství dávej podle svého jedlíka, </a:t>
            </a:r>
          </a:p>
          <a:p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podle chuti kamaráda, </a:t>
            </a:r>
            <a:r>
              <a:rPr lang="cs-CZ" sz="1200" b="1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Frantíka</a:t>
            </a:r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i </a:t>
            </a:r>
            <a:r>
              <a:rPr lang="cs-CZ" sz="1200" b="1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Pepíka</a:t>
            </a:r>
            <a:r>
              <a:rPr lang="cs-CZ" sz="15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.</a:t>
            </a:r>
            <a:endParaRPr lang="cs-CZ" sz="15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 advTm="25000">
    <p:zoom/>
    <p:sndAc>
      <p:stSnd>
        <p:snd r:embed="rId2" name="Dobrá hudba st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949280"/>
            <a:ext cx="8229600" cy="71095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b="1" dirty="0" smtClean="0">
                <a:latin typeface="Algerian" pitchFamily="82" charset="0"/>
              </a:rPr>
              <a:t>Meruňky dozrávají a tak jsem vás pozval  na dobré meruňkové knedlíky</a:t>
            </a:r>
            <a:endParaRPr lang="cs-CZ" sz="2400" b="1" dirty="0">
              <a:latin typeface="Algerian" pitchFamily="82" charset="0"/>
            </a:endParaRPr>
          </a:p>
        </p:txBody>
      </p:sp>
      <p:pic>
        <p:nvPicPr>
          <p:cNvPr id="4" name="Obrázek 3" descr="K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69034" y="-913458"/>
            <a:ext cx="5877940" cy="770485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6019800"/>
            <a:ext cx="8686800" cy="8382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87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618" y="0"/>
            <a:ext cx="9045382" cy="6858000"/>
          </a:xfrm>
          <a:prstGeom prst="rect">
            <a:avLst/>
          </a:prstGeom>
        </p:spPr>
      </p:pic>
    </p:spTree>
  </p:cSld>
  <p:clrMapOvr>
    <a:masterClrMapping/>
  </p:clrMapOvr>
  <p:transition spd="slow" advTm="6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36296" y="115144"/>
            <a:ext cx="1907704" cy="6742856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 smtClean="0">
                <a:latin typeface="Algerian" pitchFamily="82" charset="0"/>
              </a:rPr>
              <a:t>Těsto krásně nakynulo, Knedlíky se dobře uvařily</a:t>
            </a:r>
            <a:endParaRPr lang="cs-CZ" sz="2400" b="1" dirty="0">
              <a:latin typeface="Algerian" pitchFamily="82" charset="0"/>
            </a:endParaRPr>
          </a:p>
        </p:txBody>
      </p:sp>
      <p:pic>
        <p:nvPicPr>
          <p:cNvPr id="4" name="Obrázek 3" descr="IMG_8740.JPG"/>
          <p:cNvPicPr>
            <a:picLocks noChangeAspect="1"/>
          </p:cNvPicPr>
          <p:nvPr/>
        </p:nvPicPr>
        <p:blipFill>
          <a:blip r:embed="rId2" cstate="print"/>
          <a:srcRect l="5203" t="6460" r="2189"/>
          <a:stretch>
            <a:fillRect/>
          </a:stretch>
        </p:blipFill>
        <p:spPr>
          <a:xfrm rot="16200000">
            <a:off x="225153" y="-225152"/>
            <a:ext cx="6858000" cy="7308303"/>
          </a:xfrm>
          <a:prstGeom prst="rect">
            <a:avLst/>
          </a:prstGeom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0198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 smtClean="0">
                <a:latin typeface="Algerian" pitchFamily="82" charset="0"/>
              </a:rPr>
              <a:t>Tak jsem namlel máku s cukrem, rozpustil máslíčko a dal se do jídla.</a:t>
            </a:r>
            <a:endParaRPr lang="cs-CZ" sz="2400" b="1" dirty="0">
              <a:latin typeface="Algerian" pitchFamily="82" charset="0"/>
            </a:endParaRPr>
          </a:p>
        </p:txBody>
      </p:sp>
      <p:pic>
        <p:nvPicPr>
          <p:cNvPr id="4" name="Zástupný symbol pro obsah 3" descr="K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0"/>
            <a:ext cx="7092280" cy="6243894"/>
          </a:xfr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5805264"/>
            <a:ext cx="9144000" cy="105273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cs-CZ" b="1" dirty="0" smtClean="0">
                <a:latin typeface="Algerian" pitchFamily="82" charset="0"/>
              </a:rPr>
              <a:t>Jak vidíte, meruňky byly vybrány veliké, místo pecky vložena kostka cukru, no prostě není co dodat. Ohromná pochoutka.</a:t>
            </a:r>
            <a:endParaRPr lang="cs-CZ" b="1" dirty="0">
              <a:latin typeface="Algerian" pitchFamily="82" charset="0"/>
            </a:endParaRPr>
          </a:p>
        </p:txBody>
      </p:sp>
      <p:pic>
        <p:nvPicPr>
          <p:cNvPr id="4" name="Obrázek 3" descr="K ý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0"/>
            <a:ext cx="6732240" cy="586503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144</TotalTime>
  <Words>139</Words>
  <Application>Microsoft Office PowerPoint</Application>
  <PresentationFormat>Předvádění na obrazovce (4:3)</PresentationFormat>
  <Paragraphs>42</Paragraphs>
  <Slides>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7" baseType="lpstr">
      <vt:lpstr>Cesta</vt:lpstr>
      <vt:lpstr>Snímek 1</vt:lpstr>
      <vt:lpstr>Meruňky dozrávají a tak jsem vás pozval  na dobré meruňkové knedlíky</vt:lpstr>
      <vt:lpstr>Snímek 3</vt:lpstr>
      <vt:lpstr>Těsto krásně nakynulo, Knedlíky se dobře uvařily</vt:lpstr>
      <vt:lpstr>Tak jsem namlel máku s cukrem, rozpustil máslíčko a dal se do jídla.</vt:lpstr>
      <vt:lpstr>Snímek 6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Meruňky dozrávají a tak jsem vás pozval na doré meruňkové knedlíky</dc:title>
  <dc:creator>Jirušek</dc:creator>
  <cp:lastModifiedBy>Jirušek</cp:lastModifiedBy>
  <cp:revision>15</cp:revision>
  <dcterms:created xsi:type="dcterms:W3CDTF">2018-07-15T13:29:15Z</dcterms:created>
  <dcterms:modified xsi:type="dcterms:W3CDTF">2018-07-15T15:53:36Z</dcterms:modified>
</cp:coreProperties>
</file>