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71" r:id="rId2"/>
    <p:sldId id="278" r:id="rId3"/>
    <p:sldId id="277" r:id="rId4"/>
    <p:sldId id="274" r:id="rId5"/>
    <p:sldId id="275" r:id="rId6"/>
    <p:sldId id="273" r:id="rId7"/>
    <p:sldId id="272" r:id="rId8"/>
    <p:sldId id="270" r:id="rId9"/>
    <p:sldId id="261" r:id="rId10"/>
    <p:sldId id="257" r:id="rId11"/>
    <p:sldId id="269" r:id="rId12"/>
    <p:sldId id="268" r:id="rId13"/>
    <p:sldId id="267" r:id="rId14"/>
    <p:sldId id="265" r:id="rId15"/>
    <p:sldId id="264" r:id="rId16"/>
    <p:sldId id="262" r:id="rId17"/>
    <p:sldId id="259" r:id="rId18"/>
    <p:sldId id="258" r:id="rId19"/>
    <p:sldId id="263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D3D3"/>
    <a:srgbClr val="FAF8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5" autoAdjust="0"/>
  </p:normalViewPr>
  <p:slideViewPr>
    <p:cSldViewPr>
      <p:cViewPr varScale="1">
        <p:scale>
          <a:sx n="108" d="100"/>
          <a:sy n="108" d="100"/>
        </p:scale>
        <p:origin x="170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49205DF-4376-4E46-8AAD-F7DFBBBE4E4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473BD85-2729-4BB6-B211-B80F23E62C7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6C226E-995E-4A7B-8993-5DBEDC6037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1CCDD-62FD-40CB-B3F9-B4B770D6CD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4EB3DD-FB42-44DF-A683-D36B1AEA63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6A656A-800A-49AB-9DAB-0711FEF760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9AA1D5-9966-4580-BF9A-D20F33D771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1CECBE-AD2F-4C2A-8607-7F287E16AD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BD785-7FA7-413D-807D-CC9795F4A8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AD0DE0-DF5B-45BE-BC97-3D98326306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70C951-9C46-4FEC-A237-EB22734C1A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7A11D5-C86C-4942-BD1E-8BD8F8924A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5FFE1-DC5E-4AF3-A9E2-ECF7B64B20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FFC000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4F10352-8463-456E-942A-AE8D88119D1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D5120C-BB8B-43B1-9A6D-FD3F5E5D6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2" y="5638800"/>
            <a:ext cx="9107036" cy="1143000"/>
          </a:xfrm>
        </p:spPr>
        <p:txBody>
          <a:bodyPr/>
          <a:lstStyle/>
          <a:p>
            <a:r>
              <a:rPr lang="cs-CZ" sz="2800" dirty="0">
                <a:latin typeface="Algerian" panose="04020705040A02060702" pitchFamily="82" charset="0"/>
              </a:rPr>
              <a:t>Vysočany 18. 3. 2020, zatím bez </a:t>
            </a:r>
            <a:r>
              <a:rPr lang="cs-CZ" sz="2800" dirty="0" err="1">
                <a:latin typeface="Algerian" panose="04020705040A02060702" pitchFamily="82" charset="0"/>
              </a:rPr>
              <a:t>koronaviru</a:t>
            </a:r>
            <a:r>
              <a:rPr lang="cs-CZ" sz="2800" dirty="0">
                <a:latin typeface="Algerian" panose="04020705040A02060702" pitchFamily="82" charset="0"/>
              </a:rPr>
              <a:t>. Obec je jak </a:t>
            </a:r>
            <a:r>
              <a:rPr lang="cs-CZ" sz="2800" dirty="0" err="1">
                <a:latin typeface="Algerian" panose="04020705040A02060702" pitchFamily="82" charset="0"/>
              </a:rPr>
              <a:t>vilidněná</a:t>
            </a:r>
            <a:r>
              <a:rPr lang="cs-CZ" sz="2800" dirty="0">
                <a:latin typeface="Algerian" panose="04020705040A02060702" pitchFamily="82" charset="0"/>
              </a:rPr>
              <a:t>, vypadá to smutně.</a:t>
            </a:r>
          </a:p>
        </p:txBody>
      </p:sp>
      <p:pic>
        <p:nvPicPr>
          <p:cNvPr id="5" name="Zástupný obsah 4" descr="Obsah obrázku exteriér, silnice, ulice, průnik&#10;&#10;Popis byl vytvořen automaticky">
            <a:extLst>
              <a:ext uri="{FF2B5EF4-FFF2-40B4-BE49-F238E27FC236}">
                <a16:creationId xmlns:a16="http://schemas.microsoft.com/office/drawing/2014/main" id="{7F25B219-5599-4F3C-8CBE-C8D5A0E388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005" b="30972"/>
          <a:stretch/>
        </p:blipFill>
        <p:spPr>
          <a:xfrm>
            <a:off x="0" y="-76200"/>
            <a:ext cx="9125518" cy="5830814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697040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>
        <p:sndAc>
          <p:stSnd>
            <p:snd r:embed="rId2" name="Pastorela.wav"/>
          </p:stSnd>
        </p:sndAc>
      </p:transition>
    </mc:Choice>
    <mc:Fallback>
      <p:transition spd="slow" advTm="6000">
        <p:sndAc>
          <p:stSnd>
            <p:snd r:embed="rId2" name="Pastorela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5715000"/>
            <a:ext cx="8229600" cy="1143000"/>
          </a:xfrm>
        </p:spPr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exteriér, tráva, muž, mladý&#10;&#10;Popis byl vytvořen automaticky">
            <a:extLst>
              <a:ext uri="{FF2B5EF4-FFF2-40B4-BE49-F238E27FC236}">
                <a16:creationId xmlns:a16="http://schemas.microsoft.com/office/drawing/2014/main" id="{F8AF64A9-E1D1-4A01-A178-922B638B74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7AC238-D7D8-4169-8813-AE6DAEE8C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128" y="5554663"/>
            <a:ext cx="8229600" cy="1143000"/>
          </a:xfrm>
        </p:spPr>
        <p:txBody>
          <a:bodyPr/>
          <a:lstStyle/>
          <a:p>
            <a:r>
              <a:rPr lang="cs-CZ" sz="2800" dirty="0">
                <a:latin typeface="Algerian" panose="04020705040A02060702" pitchFamily="82" charset="0"/>
              </a:rPr>
              <a:t>Zase po mírném větru jsou nové vývraty a polomy. Práce na likvidaci se nezastavují.</a:t>
            </a:r>
          </a:p>
        </p:txBody>
      </p:sp>
      <p:pic>
        <p:nvPicPr>
          <p:cNvPr id="4" name="Obrázek 3" descr="Obsah obrázku exteriér, tráva, budova, strom&#10;&#10;Popis byl vytvořen automaticky">
            <a:extLst>
              <a:ext uri="{FF2B5EF4-FFF2-40B4-BE49-F238E27FC236}">
                <a16:creationId xmlns:a16="http://schemas.microsoft.com/office/drawing/2014/main" id="{58EA444C-A6B4-4BBA-B283-8C3BA95001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" t="26852" r="-356" b="-3519"/>
          <a:stretch/>
        </p:blipFill>
        <p:spPr>
          <a:xfrm>
            <a:off x="0" y="0"/>
            <a:ext cx="9144000" cy="555984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728721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776444-F97B-412E-B5AD-EC28D754B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1A1457-1138-400B-B417-1FB5C0A643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exteriér, tráva, červená, vsedě&#10;&#10;Popis byl vytvořen automaticky">
            <a:extLst>
              <a:ext uri="{FF2B5EF4-FFF2-40B4-BE49-F238E27FC236}">
                <a16:creationId xmlns:a16="http://schemas.microsoft.com/office/drawing/2014/main" id="{8B432DB7-3E7F-411F-868B-BBF98BB247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51" y="-14056"/>
            <a:ext cx="9144000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100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92DB57-DD82-4773-B01A-C0687AB55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5DC3D0-4B2B-400B-9C28-1C784970B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tráva, exteriér, vsedě, park&#10;&#10;Popis byl vytvořen automaticky">
            <a:extLst>
              <a:ext uri="{FF2B5EF4-FFF2-40B4-BE49-F238E27FC236}">
                <a16:creationId xmlns:a16="http://schemas.microsoft.com/office/drawing/2014/main" id="{4E81D0CD-035F-4DA4-8E66-7E9E5F2463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97438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788D8D-A580-4740-B81E-9F409EB11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392678-D83A-4460-A686-2ECAC5BF2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tráva, exteriér, pole, budova&#10;&#10;Popis byl vytvořen automaticky">
            <a:extLst>
              <a:ext uri="{FF2B5EF4-FFF2-40B4-BE49-F238E27FC236}">
                <a16:creationId xmlns:a16="http://schemas.microsoft.com/office/drawing/2014/main" id="{A8ADA78F-EAFD-4124-8098-2486558584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18"/>
            <a:ext cx="9144000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5326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9D0183-F219-4D4D-967E-6A2637ADA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562B01-5A1E-4069-946F-2944E4B1B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E8B87F4-BB91-4613-A60C-6E9D4402E7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6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096944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63EDEB-3A9A-4AB8-BE68-EC0F197D1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B5F907-4C6B-483A-999B-0371B6491D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tráva, exteriér, rostlina, pole&#10;&#10;Popis byl vytvořen automaticky">
            <a:extLst>
              <a:ext uri="{FF2B5EF4-FFF2-40B4-BE49-F238E27FC236}">
                <a16:creationId xmlns:a16="http://schemas.microsoft.com/office/drawing/2014/main" id="{5A5E6C27-5EBC-402A-962E-4E16C23717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4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861507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05696D-F924-4CD6-BDEE-50E81BF35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88C23C-7234-4D1F-A712-04A142AC8D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tráva, exteriér, plot, pole&#10;&#10;Popis byl vytvořen automaticky">
            <a:extLst>
              <a:ext uri="{FF2B5EF4-FFF2-40B4-BE49-F238E27FC236}">
                <a16:creationId xmlns:a16="http://schemas.microsoft.com/office/drawing/2014/main" id="{778F4652-87BA-46E8-B8A3-F0A03A469F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8" y="0"/>
            <a:ext cx="9144000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24230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ráva, exteriér, seno, budova&#10;&#10;Popis byl vytvořen automaticky">
            <a:extLst>
              <a:ext uri="{FF2B5EF4-FFF2-40B4-BE49-F238E27FC236}">
                <a16:creationId xmlns:a16="http://schemas.microsoft.com/office/drawing/2014/main" id="{16A3DF17-FACD-4732-B667-A7AB1047DC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49CB65-E8A1-4B30-A5A1-532881E65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63466"/>
            <a:ext cx="9144000" cy="1394534"/>
          </a:xfrm>
        </p:spPr>
        <p:txBody>
          <a:bodyPr/>
          <a:lstStyle/>
          <a:p>
            <a:r>
              <a:rPr lang="cs-CZ" sz="2800" dirty="0">
                <a:latin typeface="Algerian" panose="04020705040A02060702" pitchFamily="82" charset="0"/>
              </a:rPr>
              <a:t>Mám dosti pěkné hrabanky a tak honem domů odpočívat. V lese i při té pohromě bylo nádherně krásně. Našel jsem čas se také pokochat.</a:t>
            </a:r>
          </a:p>
        </p:txBody>
      </p:sp>
      <p:pic>
        <p:nvPicPr>
          <p:cNvPr id="4" name="Obrázek 3" descr="Obsah obrázku exteriér, tráva, budova, vsedě&#10;&#10;Popis byl vytvořen automaticky">
            <a:extLst>
              <a:ext uri="{FF2B5EF4-FFF2-40B4-BE49-F238E27FC236}">
                <a16:creationId xmlns:a16="http://schemas.microsoft.com/office/drawing/2014/main" id="{8B3EFEE3-DEEB-457A-8A06-FF36F52807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086"/>
          <a:stretch/>
        </p:blipFill>
        <p:spPr>
          <a:xfrm>
            <a:off x="-76200" y="-17016"/>
            <a:ext cx="9144000" cy="548048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37423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FD58F9-FAFD-44B5-A9A8-111A302B4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exteriér, silnice, ulice, stopa&#10;&#10;Popis byl vytvořen automaticky">
            <a:extLst>
              <a:ext uri="{FF2B5EF4-FFF2-40B4-BE49-F238E27FC236}">
                <a16:creationId xmlns:a16="http://schemas.microsoft.com/office/drawing/2014/main" id="{02127E7D-6A05-449B-813D-305CDAE9FD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359" t="1" r="5391" b="23509"/>
          <a:stretch/>
        </p:blipFill>
        <p:spPr>
          <a:xfrm>
            <a:off x="28937" y="-76200"/>
            <a:ext cx="9115063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091773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E9A964-D0B2-41E2-BF6A-F7828F861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91200"/>
            <a:ext cx="8991600" cy="1143000"/>
          </a:xfrm>
        </p:spPr>
        <p:txBody>
          <a:bodyPr/>
          <a:lstStyle/>
          <a:p>
            <a:r>
              <a:rPr lang="cs-CZ" sz="2400" dirty="0">
                <a:latin typeface="Algerian" panose="04020705040A02060702" pitchFamily="82" charset="0"/>
              </a:rPr>
              <a:t>Musel jsem do obchodu pro rohlíky mléko a ovoce. Byl tam jen kamarád </a:t>
            </a:r>
            <a:r>
              <a:rPr lang="cs-CZ" sz="2400" dirty="0" err="1">
                <a:latin typeface="Algerian" panose="04020705040A02060702" pitchFamily="82" charset="0"/>
              </a:rPr>
              <a:t>Laďa</a:t>
            </a:r>
            <a:r>
              <a:rPr lang="cs-CZ" sz="2400" dirty="0">
                <a:latin typeface="Algerian" panose="04020705040A02060702" pitchFamily="82" charset="0"/>
              </a:rPr>
              <a:t>, měl již nakoupeno.</a:t>
            </a:r>
          </a:p>
        </p:txBody>
      </p:sp>
      <p:pic>
        <p:nvPicPr>
          <p:cNvPr id="4" name="Obrázek 3" descr="Obsah obrázku osoba, budova, muž, žena&#10;&#10;Popis byl vytvořen automaticky">
            <a:extLst>
              <a:ext uri="{FF2B5EF4-FFF2-40B4-BE49-F238E27FC236}">
                <a16:creationId xmlns:a16="http://schemas.microsoft.com/office/drawing/2014/main" id="{C10355A8-BBF7-4E49-B747-A671FE0973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57" r="18366" b="5555"/>
          <a:stretch/>
        </p:blipFill>
        <p:spPr>
          <a:xfrm>
            <a:off x="381000" y="76200"/>
            <a:ext cx="7998041" cy="579679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192533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79E440-0B8E-43AA-A17C-F88D4FB0E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21808D-DA04-45F4-B50D-ED74BD89E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interiér, stůl, obchod, vsedě&#10;&#10;Popis byl vytvořen automaticky">
            <a:extLst>
              <a:ext uri="{FF2B5EF4-FFF2-40B4-BE49-F238E27FC236}">
                <a16:creationId xmlns:a16="http://schemas.microsoft.com/office/drawing/2014/main" id="{76A2A244-FFC5-47B8-879F-88E21041C1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8" y="-251704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143355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4A0ADE-4417-4397-B4D3-C9FD6DAEF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0F6806-1371-4414-8F01-5019970DD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interiér, police, kniha, stůl&#10;&#10;Popis byl vytvořen automaticky">
            <a:extLst>
              <a:ext uri="{FF2B5EF4-FFF2-40B4-BE49-F238E27FC236}">
                <a16:creationId xmlns:a16="http://schemas.microsoft.com/office/drawing/2014/main" id="{B659AB1F-0213-46D1-8BF1-AA76CC1A29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2400"/>
            <a:ext cx="9144000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155373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B545E8C8-51B6-478D-B6B6-F6217C06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5791200"/>
            <a:ext cx="8915400" cy="914400"/>
          </a:xfrm>
        </p:spPr>
        <p:txBody>
          <a:bodyPr/>
          <a:lstStyle/>
          <a:p>
            <a:r>
              <a:rPr lang="cs-CZ" sz="2800" dirty="0">
                <a:latin typeface="Algerian" panose="04020705040A02060702" pitchFamily="82" charset="0"/>
              </a:rPr>
              <a:t>Paní vedoucí mne zdraví, zatím všeho dostatek, až na to ovoce. To je bída. </a:t>
            </a:r>
          </a:p>
        </p:txBody>
      </p:sp>
      <p:pic>
        <p:nvPicPr>
          <p:cNvPr id="4" name="Obrázek 3" descr="Obsah obrázku interiér, osoba, stojící, muž&#10;&#10;Popis byl vytvořen automaticky">
            <a:extLst>
              <a:ext uri="{FF2B5EF4-FFF2-40B4-BE49-F238E27FC236}">
                <a16:creationId xmlns:a16="http://schemas.microsoft.com/office/drawing/2014/main" id="{186F967B-9B6A-42A4-9221-98470AB23D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56"/>
          <a:stretch/>
        </p:blipFill>
        <p:spPr>
          <a:xfrm>
            <a:off x="-34771" y="0"/>
            <a:ext cx="9144000" cy="57912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724370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157CCA-5F8A-4D9B-BA28-C8EBD0438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6EBC71-C704-4549-9652-1E16FB8AA6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osoba, interiér, muž, kuchyně&#10;&#10;Popis byl vytvořen automaticky">
            <a:extLst>
              <a:ext uri="{FF2B5EF4-FFF2-40B4-BE49-F238E27FC236}">
                <a16:creationId xmlns:a16="http://schemas.microsoft.com/office/drawing/2014/main" id="{22708E0A-3159-4B3D-929B-D8518826D5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-7620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538081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2CE87A-A606-4BE6-B583-7966A3364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692806"/>
            <a:ext cx="8229600" cy="1143000"/>
          </a:xfrm>
        </p:spPr>
        <p:txBody>
          <a:bodyPr/>
          <a:lstStyle/>
          <a:p>
            <a:r>
              <a:rPr lang="cs-CZ" sz="2800" dirty="0">
                <a:latin typeface="Algerian" panose="04020705040A02060702" pitchFamily="82" charset="0"/>
              </a:rPr>
              <a:t>Obecní údržbáři pracují, je třeba čistit chodníky a dělat ostatní práce na údržbě.</a:t>
            </a:r>
          </a:p>
        </p:txBody>
      </p:sp>
      <p:pic>
        <p:nvPicPr>
          <p:cNvPr id="4" name="Obrázek 3" descr="Obsah obrázku exteriér, silnice, auto, muž&#10;&#10;Popis byl vytvořen automaticky">
            <a:extLst>
              <a:ext uri="{FF2B5EF4-FFF2-40B4-BE49-F238E27FC236}">
                <a16:creationId xmlns:a16="http://schemas.microsoft.com/office/drawing/2014/main" id="{2D36DE72-3F12-453C-9682-741FBD33B7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889"/>
          <a:stretch/>
        </p:blipFill>
        <p:spPr>
          <a:xfrm>
            <a:off x="0" y="22194"/>
            <a:ext cx="9144000" cy="55626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11740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E462A4-B17E-4D61-ADE0-3536BEC0D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62600"/>
            <a:ext cx="9144000" cy="1219200"/>
          </a:xfrm>
        </p:spPr>
        <p:txBody>
          <a:bodyPr/>
          <a:lstStyle/>
          <a:p>
            <a:r>
              <a:rPr lang="cs-CZ" sz="2000" dirty="0">
                <a:latin typeface="Algerian" panose="04020705040A02060702" pitchFamily="82" charset="0"/>
              </a:rPr>
              <a:t>Bylo krásně, od rána sluníčko a tak jsem se vydal zase za zahradu do mého lesíku, že si dovezu trochu hrabanky, k borůvkovému keři. Je jí tam všude u vyvrácených stromů.</a:t>
            </a:r>
          </a:p>
        </p:txBody>
      </p:sp>
      <p:pic>
        <p:nvPicPr>
          <p:cNvPr id="4" name="Obrázek 3" descr="Obsah obrázku exteriér, tráva, strom, špína&#10;&#10;Popis byl vytvořen automaticky">
            <a:extLst>
              <a:ext uri="{FF2B5EF4-FFF2-40B4-BE49-F238E27FC236}">
                <a16:creationId xmlns:a16="http://schemas.microsoft.com/office/drawing/2014/main" id="{C8FED218-990A-47E9-A794-E470AAA32C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89"/>
          <a:stretch/>
        </p:blipFill>
        <p:spPr>
          <a:xfrm>
            <a:off x="2959" y="-76200"/>
            <a:ext cx="9144000" cy="55626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66900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152</Words>
  <Application>Microsoft Office PowerPoint</Application>
  <PresentationFormat>Předvádění na obrazovce (4:3)</PresentationFormat>
  <Paragraphs>7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2" baseType="lpstr">
      <vt:lpstr>Algerian</vt:lpstr>
      <vt:lpstr>Arial</vt:lpstr>
      <vt:lpstr>Default Design</vt:lpstr>
      <vt:lpstr>Vysočany 18. 3. 2020, zatím bez koronaviru. Obec je jak vilidněná, vypadá to smutně.</vt:lpstr>
      <vt:lpstr>Prezentace aplikace PowerPoint</vt:lpstr>
      <vt:lpstr>Musel jsem do obchodu pro rohlíky mléko a ovoce. Byl tam jen kamarád Laďa, měl již nakoupeno.</vt:lpstr>
      <vt:lpstr>Prezentace aplikace PowerPoint</vt:lpstr>
      <vt:lpstr>Prezentace aplikace PowerPoint</vt:lpstr>
      <vt:lpstr>Paní vedoucí mne zdraví, zatím všeho dostatek, až na to ovoce. To je bída. </vt:lpstr>
      <vt:lpstr>Prezentace aplikace PowerPoint</vt:lpstr>
      <vt:lpstr>Obecní údržbáři pracují, je třeba čistit chodníky a dělat ostatní práce na údržbě.</vt:lpstr>
      <vt:lpstr>Bylo krásně, od rána sluníčko a tak jsem se vydal zase za zahradu do mého lesíku, že si dovezu trochu hrabanky, k borůvkovému keři. Je jí tam všude u vyvrácených stromů.</vt:lpstr>
      <vt:lpstr>Prezentace aplikace PowerPoint</vt:lpstr>
      <vt:lpstr>Zase po mírném větru jsou nové vývraty a polomy. Práce na likvidaci se nezastavují.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Mám dosti pěkné hrabanky a tak honem domů odpočívat. V lese i při té pohromě bylo nádherně krásně. Našel jsem čas se také pokochat.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Permission to this presentation is  currently restricted. This presentation can  be opened by Microsoft Office 11 Beta  or a viewer. For more information,  go to http://office.microsoft.com/viewer.</dc:title>
  <dc:creator/>
  <cp:lastModifiedBy/>
  <cp:revision>83</cp:revision>
  <dcterms:created xsi:type="dcterms:W3CDTF">2004-11-02T00:56:24Z</dcterms:created>
  <dcterms:modified xsi:type="dcterms:W3CDTF">2020-03-18T10:24:28Z</dcterms:modified>
</cp:coreProperties>
</file>