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8" r:id="rId3"/>
    <p:sldId id="258" r:id="rId4"/>
    <p:sldId id="265" r:id="rId5"/>
    <p:sldId id="284" r:id="rId6"/>
    <p:sldId id="267" r:id="rId7"/>
    <p:sldId id="264" r:id="rId8"/>
    <p:sldId id="268" r:id="rId9"/>
    <p:sldId id="270" r:id="rId10"/>
    <p:sldId id="271" r:id="rId11"/>
    <p:sldId id="269" r:id="rId12"/>
    <p:sldId id="272" r:id="rId13"/>
    <p:sldId id="256" r:id="rId14"/>
    <p:sldId id="283" r:id="rId15"/>
    <p:sldId id="282" r:id="rId16"/>
    <p:sldId id="281" r:id="rId17"/>
    <p:sldId id="280" r:id="rId18"/>
    <p:sldId id="279" r:id="rId19"/>
    <p:sldId id="277" r:id="rId20"/>
    <p:sldId id="278" r:id="rId21"/>
    <p:sldId id="273" r:id="rId22"/>
    <p:sldId id="274" r:id="rId23"/>
    <p:sldId id="276" r:id="rId24"/>
    <p:sldId id="289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40335-0509-4AF5-BF90-E8F5E28D870A}" type="datetimeFigureOut">
              <a:rPr lang="cs-CZ" smtClean="0"/>
              <a:pPr/>
              <a:t>14.11.2018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CE1FC-4445-470F-8B67-8473BDF988D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iru&#353;ek\Desktop\Luha&#269;\IMG_2453.MOV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772816"/>
          </a:xfrm>
        </p:spPr>
        <p:txBody>
          <a:bodyPr>
            <a:normAutofit fontScale="90000"/>
          </a:bodyPr>
          <a:lstStyle/>
          <a:p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  <a:latin typeface="Algerian" pitchFamily="82" charset="0"/>
              </a:rPr>
              <a:t>Po dlouhých 56ti létech jsem znovu nastoupil do tohoto hotelu „MORAVA“ na léčení. Těším se, že se moje zdraví po léčení alespoň trochu zlepší.</a:t>
            </a:r>
            <a:endParaRPr lang="cs-CZ" sz="2800" dirty="0">
              <a:solidFill>
                <a:schemeClr val="accent2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Zástupný symbol pro obsah 3" descr="IMG_232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lum bright="10000" contrast="20000"/>
          </a:blip>
          <a:srcRect/>
          <a:stretch>
            <a:fillRect/>
          </a:stretch>
        </p:blipFill>
        <p:spPr>
          <a:xfrm rot="10800000">
            <a:off x="0" y="260648"/>
            <a:ext cx="9144000" cy="5085184"/>
          </a:xfrm>
          <a:effectLst>
            <a:softEdge rad="317500"/>
          </a:effectLst>
        </p:spPr>
      </p:pic>
    </p:spTree>
  </p:cSld>
  <p:clrMapOvr>
    <a:masterClrMapping/>
  </p:clrMapOvr>
  <p:transition spd="slow" advTm="6000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89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91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>
            <a:off x="0" y="-9939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86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_244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5400000">
            <a:off x="0" y="0"/>
            <a:ext cx="68580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Obrázek 25" descr="IMG_2474.JPG"/>
          <p:cNvPicPr>
            <a:picLocks noChangeAspect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>
          <a:xfrm rot="5400000">
            <a:off x="4260268" y="1974268"/>
            <a:ext cx="6815137" cy="295232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52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59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 rot="5400000">
            <a:off x="-872192" y="872192"/>
            <a:ext cx="6892447" cy="51480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Obrázek 2" descr="IMG_2455.JPG"/>
          <p:cNvPicPr>
            <a:picLocks noChangeAspect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>
          <a:xfrm rot="5400000">
            <a:off x="3567231" y="1292799"/>
            <a:ext cx="6869569" cy="428396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61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 rot="5400000">
            <a:off x="-872193" y="837743"/>
            <a:ext cx="6892448" cy="51480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Obrázek 2" descr="IMG_2460.JPG"/>
          <p:cNvPicPr>
            <a:picLocks noChangeAspect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>
          <a:xfrm rot="5400000">
            <a:off x="3524174" y="1238176"/>
            <a:ext cx="6858002" cy="438165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63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 rot="5400000">
            <a:off x="-872192" y="837742"/>
            <a:ext cx="6892449" cy="51480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Obrázek 2" descr="IMG_2462.JPG"/>
          <p:cNvPicPr>
            <a:picLocks noChangeAspect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>
          <a:xfrm rot="5400000">
            <a:off x="3513504" y="1202513"/>
            <a:ext cx="6833007" cy="442798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65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 rot="5400000">
            <a:off x="-859984" y="859984"/>
            <a:ext cx="6795968" cy="5076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Obrázek 2" descr="IMG_2464.JPG"/>
          <p:cNvPicPr>
            <a:picLocks noChangeAspect="1"/>
          </p:cNvPicPr>
          <p:nvPr/>
        </p:nvPicPr>
        <p:blipFill>
          <a:blip r:embed="rId3" cstate="screen">
            <a:lum bright="10000"/>
          </a:blip>
          <a:srcRect r="-1408"/>
          <a:stretch>
            <a:fillRect/>
          </a:stretch>
        </p:blipFill>
        <p:spPr>
          <a:xfrm rot="5400000">
            <a:off x="3626766" y="1340769"/>
            <a:ext cx="6858002" cy="417646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IMG_2471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rcRect/>
          <a:stretch>
            <a:fillRect/>
          </a:stretch>
        </p:blipFill>
        <p:spPr>
          <a:xfrm rot="5400000">
            <a:off x="-1042175" y="1042175"/>
            <a:ext cx="6957392" cy="4873043"/>
          </a:xfrm>
          <a:prstGeom prst="rect">
            <a:avLst/>
          </a:prstGeom>
        </p:spPr>
      </p:pic>
      <p:pic>
        <p:nvPicPr>
          <p:cNvPr id="5" name="Obrázek 4" descr="IMG_2467.JPG"/>
          <p:cNvPicPr>
            <a:picLocks noChangeAspect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>
          <a:xfrm rot="5400000">
            <a:off x="3474132" y="1188132"/>
            <a:ext cx="6839744" cy="4499992"/>
          </a:xfrm>
          <a:prstGeom prst="rect">
            <a:avLst/>
          </a:prstGeom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453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 l="30313" r="26375"/>
          <a:stretch>
            <a:fillRect/>
          </a:stretch>
        </p:blipFill>
        <p:spPr>
          <a:xfrm>
            <a:off x="0" y="116632"/>
            <a:ext cx="396044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ázek 4" descr="IMG_2308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rcRect t="24268"/>
          <a:stretch>
            <a:fillRect/>
          </a:stretch>
        </p:blipFill>
        <p:spPr>
          <a:xfrm rot="5400000">
            <a:off x="3118148" y="832148"/>
            <a:ext cx="6858000" cy="51937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6660232" y="188640"/>
            <a:ext cx="217058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Zavzpomínal jsem na staré dobré časy.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2232248" cy="6250706"/>
          </a:xfrm>
        </p:spPr>
        <p:txBody>
          <a:bodyPr>
            <a:noAutofit/>
          </a:bodyPr>
          <a:lstStyle/>
          <a:p>
            <a:r>
              <a:rPr lang="cs-CZ" sz="3200" dirty="0" smtClean="0"/>
              <a:t>Jak vidíte, dalo se koupit vše do domácnosti, dobroty a dobré pití. Také něco na vzpomínání.</a:t>
            </a:r>
            <a:endParaRPr lang="cs-CZ" sz="3200" dirty="0"/>
          </a:p>
        </p:txBody>
      </p:sp>
      <p:pic>
        <p:nvPicPr>
          <p:cNvPr id="4" name="Obrázek 3" descr="IMG_246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5400000">
            <a:off x="-1157111" y="1157111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_248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5400000">
            <a:off x="1139855" y="-1139856"/>
            <a:ext cx="6864289" cy="9144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79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rcRect/>
          <a:stretch>
            <a:fillRect/>
          </a:stretch>
        </p:blipFill>
        <p:spPr>
          <a:xfrm rot="5400000">
            <a:off x="1285545" y="-1285545"/>
            <a:ext cx="6858000" cy="942909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72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rcRect/>
          <a:stretch>
            <a:fillRect/>
          </a:stretch>
        </p:blipFill>
        <p:spPr>
          <a:xfrm rot="5400000">
            <a:off x="1255576" y="-1138945"/>
            <a:ext cx="6741368" cy="925252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2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18892" t="5806" r="14431"/>
          <a:stretch>
            <a:fillRect/>
          </a:stretch>
        </p:blipFill>
        <p:spPr>
          <a:xfrm rot="5400000">
            <a:off x="189147" y="-189147"/>
            <a:ext cx="6858002" cy="72362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092280" y="274638"/>
            <a:ext cx="2051720" cy="6466730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Přijeďte se také do Luhačovic podívat. Bude se Vám zde líbit.</a:t>
            </a:r>
            <a:endParaRPr lang="cs-CZ" sz="2800" dirty="0">
              <a:latin typeface="Algerian" pitchFamily="82" charset="0"/>
            </a:endParaRPr>
          </a:p>
        </p:txBody>
      </p:sp>
    </p:spTree>
  </p:cSld>
  <p:clrMapOvr>
    <a:masterClrMapping/>
  </p:clrMapOvr>
  <p:transition spd="slow" advTm="8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445224"/>
            <a:ext cx="9036496" cy="1412776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Algerian" pitchFamily="82" charset="0"/>
              </a:rPr>
              <a:t>V Luhačovicích bylo během mého pobytu velmi krásně. Podívejte se na sobotní trhy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4" name="Zástupný symbol pro obsah 3" descr="IMG_2327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lum bright="10000" contrast="10000"/>
          </a:blip>
          <a:srcRect/>
          <a:stretch>
            <a:fillRect/>
          </a:stretch>
        </p:blipFill>
        <p:spPr>
          <a:xfrm rot="10800000">
            <a:off x="0" y="0"/>
            <a:ext cx="9178362" cy="5733256"/>
          </a:xfrm>
          <a:effectLst>
            <a:softEdge rad="317500"/>
          </a:effectLst>
        </p:spPr>
      </p:pic>
    </p:spTree>
  </p:cSld>
  <p:clrMapOvr>
    <a:masterClrMapping/>
  </p:clrMapOvr>
  <p:transition spd="slow" advTm="8000">
    <p:zoom/>
    <p:sndAc>
      <p:stSnd>
        <p:snd r:embed="rId2" name="j'ai un pays duo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MG_2496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51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G_2495.JPG"/>
          <p:cNvPicPr>
            <a:picLocks noChangeAspect="1"/>
          </p:cNvPicPr>
          <p:nvPr/>
        </p:nvPicPr>
        <p:blipFill>
          <a:blip r:embed="rId2" cstate="screen">
            <a:lum bright="20000"/>
          </a:blip>
          <a:stretch>
            <a:fillRect/>
          </a:stretch>
        </p:blipFill>
        <p:spPr>
          <a:xfrm>
            <a:off x="107504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MG_2494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93.JPG"/>
          <p:cNvPicPr>
            <a:picLocks noChangeAspect="1"/>
          </p:cNvPicPr>
          <p:nvPr/>
        </p:nvPicPr>
        <p:blipFill>
          <a:blip r:embed="rId2" cstate="screen">
            <a:lum bright="10000"/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9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83</Words>
  <Application>Microsoft Office PowerPoint</Application>
  <PresentationFormat>Předvádění na obrazovce (4:3)</PresentationFormat>
  <Paragraphs>5</Paragraphs>
  <Slides>24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sady Office</vt:lpstr>
      <vt:lpstr>Po dlouhých 56ti létech jsem znovu nastoupil do tohoto hotelu „MORAVA“ na léčení. Těším se, že se moje zdraví po léčení alespoň trochu zlepší.</vt:lpstr>
      <vt:lpstr>Snímek 2</vt:lpstr>
      <vt:lpstr>V Luhačovicích bylo během mého pobytu velmi krásně. Podívejte se na sobotní trhy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Jak vidíte, dalo se koupit vše do domácnosti, dobroty a dobré pití. Také něco na vzpomínání.</vt:lpstr>
      <vt:lpstr>Snímek 21</vt:lpstr>
      <vt:lpstr>Snímek 22</vt:lpstr>
      <vt:lpstr>Snímek 23</vt:lpstr>
      <vt:lpstr>Přijeďte se také do Luhačovic podívat. Bude se Vám zde líbit.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26</cp:revision>
  <dcterms:created xsi:type="dcterms:W3CDTF">2018-11-12T19:29:10Z</dcterms:created>
  <dcterms:modified xsi:type="dcterms:W3CDTF">2018-11-14T12:19:48Z</dcterms:modified>
</cp:coreProperties>
</file>