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264" r:id="rId3"/>
    <p:sldId id="256" r:id="rId4"/>
    <p:sldId id="270" r:id="rId5"/>
    <p:sldId id="269" r:id="rId6"/>
    <p:sldId id="268" r:id="rId7"/>
    <p:sldId id="257" r:id="rId8"/>
    <p:sldId id="267" r:id="rId9"/>
    <p:sldId id="272" r:id="rId10"/>
    <p:sldId id="265" r:id="rId11"/>
    <p:sldId id="271" r:id="rId12"/>
    <p:sldId id="261" r:id="rId13"/>
    <p:sldId id="263" r:id="rId14"/>
    <p:sldId id="260" r:id="rId15"/>
    <p:sldId id="259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DFCB5-A132-4C98-A3E8-FFD335D238C5}" type="datetimeFigureOut">
              <a:rPr lang="cs-CZ" smtClean="0"/>
              <a:pPr/>
              <a:t>05.11.2017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819CE-CA15-47FC-968F-8B1A3178811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9E04-EFF6-411E-957E-479092D6D7F1}" type="datetimeFigureOut">
              <a:rPr lang="cs-CZ" smtClean="0"/>
              <a:pPr/>
              <a:t>05.11.2017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F81D-A7FE-4CFA-93AD-0081D3EBEE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9E04-EFF6-411E-957E-479092D6D7F1}" type="datetimeFigureOut">
              <a:rPr lang="cs-CZ" smtClean="0"/>
              <a:pPr/>
              <a:t>05.11.2017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F81D-A7FE-4CFA-93AD-0081D3EBEE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9E04-EFF6-411E-957E-479092D6D7F1}" type="datetimeFigureOut">
              <a:rPr lang="cs-CZ" smtClean="0"/>
              <a:pPr/>
              <a:t>05.11.2017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F81D-A7FE-4CFA-93AD-0081D3EBEE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9E04-EFF6-411E-957E-479092D6D7F1}" type="datetimeFigureOut">
              <a:rPr lang="cs-CZ" smtClean="0"/>
              <a:pPr/>
              <a:t>05.11.2017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F81D-A7FE-4CFA-93AD-0081D3EBEE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9E04-EFF6-411E-957E-479092D6D7F1}" type="datetimeFigureOut">
              <a:rPr lang="cs-CZ" smtClean="0"/>
              <a:pPr/>
              <a:t>05.11.2017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F81D-A7FE-4CFA-93AD-0081D3EBEE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9E04-EFF6-411E-957E-479092D6D7F1}" type="datetimeFigureOut">
              <a:rPr lang="cs-CZ" smtClean="0"/>
              <a:pPr/>
              <a:t>05.11.2017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F81D-A7FE-4CFA-93AD-0081D3EBEE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9E04-EFF6-411E-957E-479092D6D7F1}" type="datetimeFigureOut">
              <a:rPr lang="cs-CZ" smtClean="0"/>
              <a:pPr/>
              <a:t>05.11.2017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F81D-A7FE-4CFA-93AD-0081D3EBEE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9E04-EFF6-411E-957E-479092D6D7F1}" type="datetimeFigureOut">
              <a:rPr lang="cs-CZ" smtClean="0"/>
              <a:pPr/>
              <a:t>05.11.2017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F81D-A7FE-4CFA-93AD-0081D3EBEE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9E04-EFF6-411E-957E-479092D6D7F1}" type="datetimeFigureOut">
              <a:rPr lang="cs-CZ" smtClean="0"/>
              <a:pPr/>
              <a:t>05.11.2017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F81D-A7FE-4CFA-93AD-0081D3EBEE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9E04-EFF6-411E-957E-479092D6D7F1}" type="datetimeFigureOut">
              <a:rPr lang="cs-CZ" smtClean="0"/>
              <a:pPr/>
              <a:t>05.11.2017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F81D-A7FE-4CFA-93AD-0081D3EBEE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C9E04-EFF6-411E-957E-479092D6D7F1}" type="datetimeFigureOut">
              <a:rPr lang="cs-CZ" smtClean="0"/>
              <a:pPr/>
              <a:t>05.11.2017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F81D-A7FE-4CFA-93AD-0081D3EBEE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C9E04-EFF6-411E-957E-479092D6D7F1}" type="datetimeFigureOut">
              <a:rPr lang="cs-CZ" smtClean="0"/>
              <a:pPr/>
              <a:t>05.11.2017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9F81D-A7FE-4CFA-93AD-0081D3EBEE0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7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715000"/>
            <a:ext cx="8229600" cy="1143000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Comic Sans MS" pitchFamily="66" charset="0"/>
              </a:rPr>
              <a:t>Tak jsem se vydal ve čtvrtek 2. listopadu </a:t>
            </a:r>
            <a:r>
              <a:rPr lang="cs-CZ" sz="2000" dirty="0" smtClean="0">
                <a:latin typeface="Comic Sans MS" pitchFamily="66" charset="0"/>
              </a:rPr>
              <a:t>po naší ulici, zase </a:t>
            </a:r>
            <a:r>
              <a:rPr lang="cs-CZ" sz="2000" dirty="0" smtClean="0">
                <a:latin typeface="Comic Sans MS" pitchFamily="66" charset="0"/>
              </a:rPr>
              <a:t>na procházku do mého lesíku a tentokrát jsem si </a:t>
            </a:r>
            <a:r>
              <a:rPr lang="cs-CZ" sz="2000" dirty="0" smtClean="0">
                <a:latin typeface="Comic Sans MS" pitchFamily="66" charset="0"/>
              </a:rPr>
              <a:t>vzal </a:t>
            </a:r>
            <a:r>
              <a:rPr lang="cs-CZ" sz="2000" dirty="0" smtClean="0">
                <a:latin typeface="Comic Sans MS" pitchFamily="66" charset="0"/>
              </a:rPr>
              <a:t>fotoaparát. Ten vichr nadělal škod i v okolí mých procházek.</a:t>
            </a:r>
            <a:endParaRPr lang="cs-CZ" sz="2000" dirty="0">
              <a:latin typeface="Comic Sans MS" pitchFamily="66" charset="0"/>
            </a:endParaRPr>
          </a:p>
        </p:txBody>
      </p:sp>
      <p:pic>
        <p:nvPicPr>
          <p:cNvPr id="4" name="Obrázek 3" descr="v 17.JPG"/>
          <p:cNvPicPr>
            <a:picLocks noChangeAspect="1"/>
          </p:cNvPicPr>
          <p:nvPr/>
        </p:nvPicPr>
        <p:blipFill>
          <a:blip r:embed="rId3" cstate="screen"/>
          <a:srcRect b="16666"/>
          <a:stretch>
            <a:fillRect/>
          </a:stretch>
        </p:blipFill>
        <p:spPr>
          <a:xfrm>
            <a:off x="0" y="0"/>
            <a:ext cx="9144000" cy="5715016"/>
          </a:xfrm>
          <a:prstGeom prst="rect">
            <a:avLst/>
          </a:prstGeom>
        </p:spPr>
      </p:pic>
    </p:spTree>
  </p:cSld>
  <p:clrMapOvr>
    <a:masterClrMapping/>
  </p:clrMapOvr>
  <p:transition advTm="7000">
    <p:sndAc>
      <p:stSnd>
        <p:snd r:embed="rId2" name="Max Greger - Donauwellen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6072206"/>
            <a:ext cx="8229600" cy="642934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Comic Sans MS" pitchFamily="66" charset="0"/>
              </a:rPr>
              <a:t>Na chatě u Uhlířů, žádné škody.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V 10.JPG"/>
          <p:cNvPicPr>
            <a:picLocks noChangeAspect="1"/>
          </p:cNvPicPr>
          <p:nvPr/>
        </p:nvPicPr>
        <p:blipFill>
          <a:blip r:embed="rId2" cstate="screen"/>
          <a:srcRect t="11458"/>
          <a:stretch>
            <a:fillRect/>
          </a:stretch>
        </p:blipFill>
        <p:spPr>
          <a:xfrm>
            <a:off x="0" y="0"/>
            <a:ext cx="9144000" cy="6072206"/>
          </a:xfrm>
          <a:prstGeom prst="rect">
            <a:avLst/>
          </a:prstGeom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000768"/>
            <a:ext cx="9144000" cy="857232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Comic Sans MS" pitchFamily="66" charset="0"/>
              </a:rPr>
              <a:t>Na zahradě souseda je zase práce navíc</a:t>
            </a:r>
            <a:endParaRPr lang="cs-CZ" sz="3200" b="1" dirty="0">
              <a:latin typeface="Comic Sans MS" pitchFamily="66" charset="0"/>
            </a:endParaRPr>
          </a:p>
        </p:txBody>
      </p:sp>
      <p:pic>
        <p:nvPicPr>
          <p:cNvPr id="4" name="Zástupný symbol pro obsah 3" descr="v 19.JPG"/>
          <p:cNvPicPr>
            <a:picLocks noGrp="1" noChangeAspect="1"/>
          </p:cNvPicPr>
          <p:nvPr>
            <p:ph idx="1"/>
          </p:nvPr>
        </p:nvPicPr>
        <p:blipFill>
          <a:blip r:embed="rId2"/>
          <a:srcRect t="22341"/>
          <a:stretch>
            <a:fillRect/>
          </a:stretch>
        </p:blipFill>
        <p:spPr>
          <a:xfrm>
            <a:off x="0" y="0"/>
            <a:ext cx="9144000" cy="5986438"/>
          </a:xfrm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v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643578"/>
            <a:ext cx="9144000" cy="1214422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Comic Sans MS" pitchFamily="66" charset="0"/>
              </a:rPr>
              <a:t>Včera tady stál ještě suchárek. Stále máme ještě šikovné sousedy. Pořezán </a:t>
            </a:r>
            <a:r>
              <a:rPr lang="cs-CZ" sz="2400" b="1" dirty="0" smtClean="0">
                <a:latin typeface="Comic Sans MS" pitchFamily="66" charset="0"/>
              </a:rPr>
              <a:t>pěkně na krátko, </a:t>
            </a:r>
            <a:r>
              <a:rPr lang="cs-CZ" sz="2400" b="1" dirty="0" smtClean="0">
                <a:latin typeface="Comic Sans MS" pitchFamily="66" charset="0"/>
              </a:rPr>
              <a:t>aby </a:t>
            </a:r>
            <a:r>
              <a:rPr lang="cs-CZ" sz="2400" b="1" dirty="0" smtClean="0">
                <a:latin typeface="Comic Sans MS" pitchFamily="66" charset="0"/>
              </a:rPr>
              <a:t>vešel </a:t>
            </a:r>
            <a:r>
              <a:rPr lang="cs-CZ" sz="2400" b="1" dirty="0" smtClean="0">
                <a:latin typeface="Comic Sans MS" pitchFamily="66" charset="0"/>
              </a:rPr>
              <a:t>do vozíku</a:t>
            </a:r>
            <a:endParaRPr lang="cs-CZ" sz="2400" b="1" dirty="0">
              <a:latin typeface="Comic Sans MS" pitchFamily="66" charset="0"/>
            </a:endParaRPr>
          </a:p>
        </p:txBody>
      </p:sp>
      <p:pic>
        <p:nvPicPr>
          <p:cNvPr id="4" name="Obrázek 3" descr="v 1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285776"/>
            <a:ext cx="9144000" cy="6082066"/>
          </a:xfrm>
          <a:prstGeom prst="rect">
            <a:avLst/>
          </a:prstGeom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v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r>
              <a:rPr lang="cs-CZ" sz="1800" b="1" dirty="0" smtClean="0">
                <a:latin typeface="Comic Sans MS" pitchFamily="66" charset="0"/>
              </a:rPr>
              <a:t>Tak zase jsem skoro doma. Ještě jsem se ohlédnul na moji lesní cestičku. Ještě je tam moc krásně a pro mne také čistý vzduch plný kyslíku.</a:t>
            </a:r>
            <a:endParaRPr lang="cs-CZ" sz="1800" b="1" dirty="0">
              <a:latin typeface="Comic Sans MS" pitchFamily="66" charset="0"/>
            </a:endParaRPr>
          </a:p>
        </p:txBody>
      </p:sp>
      <p:pic>
        <p:nvPicPr>
          <p:cNvPr id="4" name="Obrázek 3" descr="v11.JPG"/>
          <p:cNvPicPr>
            <a:picLocks noChangeAspect="1"/>
          </p:cNvPicPr>
          <p:nvPr/>
        </p:nvPicPr>
        <p:blipFill>
          <a:blip r:embed="rId2" cstate="screen"/>
          <a:srcRect b="11458"/>
          <a:stretch>
            <a:fillRect/>
          </a:stretch>
        </p:blipFill>
        <p:spPr>
          <a:xfrm>
            <a:off x="0" y="-142900"/>
            <a:ext cx="9144000" cy="6072206"/>
          </a:xfrm>
          <a:prstGeom prst="rect">
            <a:avLst/>
          </a:prstGeom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857892"/>
            <a:ext cx="9144000" cy="100010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Comic Sans MS" pitchFamily="66" charset="0"/>
              </a:rPr>
              <a:t>Při vstupu se to nezdálo tak zlé. Dále to bylo ale horší</a:t>
            </a:r>
            <a:endParaRPr lang="cs-CZ" sz="2400" b="1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v 15.JPG"/>
          <p:cNvPicPr>
            <a:picLocks noChangeAspect="1"/>
          </p:cNvPicPr>
          <p:nvPr/>
        </p:nvPicPr>
        <p:blipFill>
          <a:blip r:embed="rId2" cstate="screen"/>
          <a:srcRect t="11458"/>
          <a:stretch>
            <a:fillRect/>
          </a:stretch>
        </p:blipFill>
        <p:spPr>
          <a:xfrm>
            <a:off x="0" y="142852"/>
            <a:ext cx="9144000" cy="5857916"/>
          </a:xfrm>
          <a:prstGeom prst="rect">
            <a:avLst/>
          </a:prstGeom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 descr="v 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v 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9468" y="150000"/>
            <a:ext cx="9125063" cy="6858000"/>
          </a:xfrm>
          <a:prstGeom prst="rect">
            <a:avLst/>
          </a:prstGeom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v 4.JPG"/>
          <p:cNvPicPr>
            <a:picLocks noChangeAspect="1"/>
          </p:cNvPicPr>
          <p:nvPr/>
        </p:nvPicPr>
        <p:blipFill>
          <a:blip r:embed="rId2" cstate="screen"/>
          <a:srcRect r="15625"/>
          <a:stretch>
            <a:fillRect/>
          </a:stretch>
        </p:blipFill>
        <p:spPr>
          <a:xfrm>
            <a:off x="0" y="0"/>
            <a:ext cx="9231978" cy="6858000"/>
          </a:xfrm>
          <a:prstGeom prst="rect">
            <a:avLst/>
          </a:prstGeom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v 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86454"/>
            <a:ext cx="9015386" cy="1071546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latin typeface="Comic Sans MS" pitchFamily="66" charset="0"/>
              </a:rPr>
              <a:t>V části bukového lesa žádný vývrat. Buky byly již většinou bez listí</a:t>
            </a:r>
            <a:endParaRPr lang="cs-CZ" sz="2800" b="1" dirty="0">
              <a:latin typeface="Comic Sans MS" pitchFamily="66" charset="0"/>
            </a:endParaRPr>
          </a:p>
        </p:txBody>
      </p:sp>
      <p:pic>
        <p:nvPicPr>
          <p:cNvPr id="4" name="Zástupný symbol pro obsah 3" descr="v 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 t="13541"/>
          <a:stretch>
            <a:fillRect/>
          </a:stretch>
        </p:blipFill>
        <p:spPr>
          <a:xfrm>
            <a:off x="0" y="0"/>
            <a:ext cx="9218076" cy="5929330"/>
          </a:xfrm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857892"/>
            <a:ext cx="9144000" cy="1000108"/>
          </a:xfrm>
        </p:spPr>
        <p:txBody>
          <a:bodyPr>
            <a:noAutofit/>
          </a:bodyPr>
          <a:lstStyle/>
          <a:p>
            <a:r>
              <a:rPr lang="cs-CZ" sz="2000" dirty="0" smtClean="0">
                <a:latin typeface="Comic Sans MS" pitchFamily="66" charset="0"/>
              </a:rPr>
              <a:t>Tak pěkně vypadá nyní výpust z naší kanalizace. Po zprovoznění čističky, žádný </a:t>
            </a:r>
            <a:r>
              <a:rPr lang="cs-CZ" sz="2000" dirty="0" err="1" smtClean="0">
                <a:latin typeface="Comic Sans MS" pitchFamily="66" charset="0"/>
              </a:rPr>
              <a:t>smrad</a:t>
            </a:r>
            <a:r>
              <a:rPr lang="cs-CZ" sz="2000" dirty="0" smtClean="0">
                <a:latin typeface="Comic Sans MS" pitchFamily="66" charset="0"/>
              </a:rPr>
              <a:t>, žádná špína. Potoky z </a:t>
            </a:r>
            <a:r>
              <a:rPr lang="cs-CZ" sz="2000" dirty="0" err="1" smtClean="0">
                <a:latin typeface="Comic Sans MS" pitchFamily="66" charset="0"/>
              </a:rPr>
              <a:t>Molenburku</a:t>
            </a:r>
            <a:r>
              <a:rPr lang="cs-CZ" sz="2000" dirty="0" smtClean="0">
                <a:latin typeface="Comic Sans MS" pitchFamily="66" charset="0"/>
              </a:rPr>
              <a:t> se skoro vyčistily</a:t>
            </a:r>
            <a:endParaRPr lang="cs-CZ" sz="2000" dirty="0">
              <a:latin typeface="Comic Sans MS" pitchFamily="66" charset="0"/>
            </a:endParaRPr>
          </a:p>
        </p:txBody>
      </p:sp>
      <p:pic>
        <p:nvPicPr>
          <p:cNvPr id="4" name="Obrázek 3" descr="v 7.JPG"/>
          <p:cNvPicPr>
            <a:picLocks noChangeAspect="1"/>
          </p:cNvPicPr>
          <p:nvPr/>
        </p:nvPicPr>
        <p:blipFill>
          <a:blip r:embed="rId2" cstate="screen"/>
          <a:srcRect t="10416"/>
          <a:stretch>
            <a:fillRect/>
          </a:stretch>
        </p:blipFill>
        <p:spPr>
          <a:xfrm>
            <a:off x="0" y="-142900"/>
            <a:ext cx="9144000" cy="6143644"/>
          </a:xfrm>
          <a:prstGeom prst="rect">
            <a:avLst/>
          </a:prstGeom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715016"/>
            <a:ext cx="8229600" cy="1000124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Comic Sans MS" pitchFamily="66" charset="0"/>
              </a:rPr>
              <a:t>Ještě je možno najít nějaké suchohřiby, babky, ale také jiné houby, které my nesbíráme</a:t>
            </a:r>
            <a:r>
              <a:rPr lang="cs-CZ" sz="2400" dirty="0" smtClean="0">
                <a:latin typeface="Comic Sans MS" pitchFamily="66" charset="0"/>
              </a:rPr>
              <a:t>.</a:t>
            </a:r>
            <a:endParaRPr lang="cs-CZ" sz="2400" dirty="0">
              <a:latin typeface="Comic Sans MS" pitchFamily="66" charset="0"/>
            </a:endParaRPr>
          </a:p>
        </p:txBody>
      </p:sp>
      <p:pic>
        <p:nvPicPr>
          <p:cNvPr id="4" name="Obrázek 3" descr="v 14.JPG"/>
          <p:cNvPicPr>
            <a:picLocks noChangeAspect="1"/>
          </p:cNvPicPr>
          <p:nvPr/>
        </p:nvPicPr>
        <p:blipFill>
          <a:blip r:embed="rId2" cstate="screen"/>
          <a:srcRect b="3529"/>
          <a:stretch>
            <a:fillRect/>
          </a:stretch>
        </p:blipFill>
        <p:spPr>
          <a:xfrm>
            <a:off x="14896" y="-142900"/>
            <a:ext cx="9129104" cy="5857916"/>
          </a:xfrm>
          <a:prstGeom prst="rect">
            <a:avLst/>
          </a:prstGeom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170</Words>
  <Application>Microsoft Office PowerPoint</Application>
  <PresentationFormat>Předvádění na obrazovce (4:3)</PresentationFormat>
  <Paragraphs>9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Tak jsem se vydal ve čtvrtek 2. listopadu po naší ulici, zase na procházku do mého lesíku a tentokrát jsem si vzal fotoaparát. Ten vichr nadělal škod i v okolí mých procházek.</vt:lpstr>
      <vt:lpstr>Při vstupu se to nezdálo tak zlé. Dále to bylo ale horší</vt:lpstr>
      <vt:lpstr>Snímek 3</vt:lpstr>
      <vt:lpstr>Snímek 4</vt:lpstr>
      <vt:lpstr>Snímek 5</vt:lpstr>
      <vt:lpstr>Snímek 6</vt:lpstr>
      <vt:lpstr>V části bukového lesa žádný vývrat. Buky byly již většinou bez listí</vt:lpstr>
      <vt:lpstr>Tak pěkně vypadá nyní výpust z naší kanalizace. Po zprovoznění čističky, žádný smrad, žádná špína. Potoky z Molenburku se skoro vyčistily</vt:lpstr>
      <vt:lpstr>Ještě je možno najít nějaké suchohřiby, babky, ale také jiné houby, které my nesbíráme.</vt:lpstr>
      <vt:lpstr>Na chatě u Uhlířů, žádné škody.</vt:lpstr>
      <vt:lpstr>Na zahradě souseda je zase práce navíc</vt:lpstr>
      <vt:lpstr>Snímek 12</vt:lpstr>
      <vt:lpstr>Včera tady stál ještě suchárek. Stále máme ještě šikovné sousedy. Pořezán pěkně na krátko, aby vešel do vozíku</vt:lpstr>
      <vt:lpstr>Snímek 14</vt:lpstr>
      <vt:lpstr>Tak zase jsem skoro doma. Ještě jsem se ohlédnul na moji lesní cestičku. Ještě je tam moc krásně a pro mne také čistý vzduch plný kyslíku.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HP</dc:creator>
  <cp:lastModifiedBy>HP</cp:lastModifiedBy>
  <cp:revision>6</cp:revision>
  <dcterms:created xsi:type="dcterms:W3CDTF">2017-11-03T10:00:44Z</dcterms:created>
  <dcterms:modified xsi:type="dcterms:W3CDTF">2017-11-05T09:33:24Z</dcterms:modified>
</cp:coreProperties>
</file>