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66" r:id="rId4"/>
    <p:sldId id="265" r:id="rId5"/>
    <p:sldId id="264" r:id="rId6"/>
    <p:sldId id="263" r:id="rId7"/>
    <p:sldId id="262" r:id="rId8"/>
    <p:sldId id="261" r:id="rId9"/>
    <p:sldId id="260" r:id="rId10"/>
    <p:sldId id="258" r:id="rId11"/>
    <p:sldId id="259" r:id="rId12"/>
    <p:sldId id="257" r:id="rId13"/>
    <p:sldId id="279" r:id="rId14"/>
    <p:sldId id="277" r:id="rId15"/>
    <p:sldId id="275" r:id="rId16"/>
    <p:sldId id="274" r:id="rId17"/>
    <p:sldId id="272" r:id="rId18"/>
    <p:sldId id="267" r:id="rId19"/>
    <p:sldId id="268" r:id="rId20"/>
    <p:sldId id="269" r:id="rId21"/>
    <p:sldId id="270" r:id="rId22"/>
    <p:sldId id="280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>
      <p:cViewPr varScale="1">
        <p:scale>
          <a:sx n="110" d="100"/>
          <a:sy n="110" d="100"/>
        </p:scale>
        <p:origin x="-16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D3F6-32B9-42D9-8A10-18BDA3FF956D}" type="datetimeFigureOut">
              <a:rPr lang="cs-CZ" smtClean="0"/>
              <a:pPr/>
              <a:t>10.12.2018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51ED-BB20-424D-9CE6-212A198778F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D3F6-32B9-42D9-8A10-18BDA3FF956D}" type="datetimeFigureOut">
              <a:rPr lang="cs-CZ" smtClean="0"/>
              <a:pPr/>
              <a:t>10.12.2018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51ED-BB20-424D-9CE6-212A198778F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D3F6-32B9-42D9-8A10-18BDA3FF956D}" type="datetimeFigureOut">
              <a:rPr lang="cs-CZ" smtClean="0"/>
              <a:pPr/>
              <a:t>10.12.2018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51ED-BB20-424D-9CE6-212A198778F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D3F6-32B9-42D9-8A10-18BDA3FF956D}" type="datetimeFigureOut">
              <a:rPr lang="cs-CZ" smtClean="0"/>
              <a:pPr/>
              <a:t>10.12.2018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51ED-BB20-424D-9CE6-212A198778F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D3F6-32B9-42D9-8A10-18BDA3FF956D}" type="datetimeFigureOut">
              <a:rPr lang="cs-CZ" smtClean="0"/>
              <a:pPr/>
              <a:t>10.12.2018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51ED-BB20-424D-9CE6-212A198778F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D3F6-32B9-42D9-8A10-18BDA3FF956D}" type="datetimeFigureOut">
              <a:rPr lang="cs-CZ" smtClean="0"/>
              <a:pPr/>
              <a:t>10.12.2018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51ED-BB20-424D-9CE6-212A198778F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D3F6-32B9-42D9-8A10-18BDA3FF956D}" type="datetimeFigureOut">
              <a:rPr lang="cs-CZ" smtClean="0"/>
              <a:pPr/>
              <a:t>10.12.2018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51ED-BB20-424D-9CE6-212A198778F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D3F6-32B9-42D9-8A10-18BDA3FF956D}" type="datetimeFigureOut">
              <a:rPr lang="cs-CZ" smtClean="0"/>
              <a:pPr/>
              <a:t>10.12.2018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51ED-BB20-424D-9CE6-212A198778F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D3F6-32B9-42D9-8A10-18BDA3FF956D}" type="datetimeFigureOut">
              <a:rPr lang="cs-CZ" smtClean="0"/>
              <a:pPr/>
              <a:t>10.12.2018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51ED-BB20-424D-9CE6-212A198778F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D3F6-32B9-42D9-8A10-18BDA3FF956D}" type="datetimeFigureOut">
              <a:rPr lang="cs-CZ" smtClean="0"/>
              <a:pPr/>
              <a:t>10.12.2018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51ED-BB20-424D-9CE6-212A198778F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D3F6-32B9-42D9-8A10-18BDA3FF956D}" type="datetimeFigureOut">
              <a:rPr lang="cs-CZ" smtClean="0"/>
              <a:pPr/>
              <a:t>10.12.2018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51ED-BB20-424D-9CE6-212A198778F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3D3F6-32B9-42D9-8A10-18BDA3FF956D}" type="datetimeFigureOut">
              <a:rPr lang="cs-CZ" smtClean="0"/>
              <a:pPr/>
              <a:t>10.12.2018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251ED-BB20-424D-9CE6-212A198778F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7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5373216"/>
            <a:ext cx="9252520" cy="1143000"/>
          </a:xfrm>
        </p:spPr>
        <p:txBody>
          <a:bodyPr>
            <a:noAutofit/>
          </a:bodyPr>
          <a:lstStyle/>
          <a:p>
            <a:r>
              <a:rPr lang="cs-CZ" sz="18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Mám moc dobrého, dlouholetého kamaráda ing. </a:t>
            </a:r>
            <a:r>
              <a:rPr lang="cs-CZ" sz="1800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Jeníka</a:t>
            </a:r>
            <a:r>
              <a:rPr lang="cs-CZ" sz="18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Poláka, který také miluje Luhačovice. Ten tam jezdí 2x za rok, má hodně vzpomínek a také velký archiv obrázků, a krásná videa. </a:t>
            </a:r>
            <a:r>
              <a:rPr lang="cs-CZ" sz="18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Pár</a:t>
            </a:r>
            <a:r>
              <a:rPr lang="cs-CZ" sz="18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mi ze svého archivu poslal a tak nabízím jeho obrázky v jiných časových údobích a denní době. Jsou nádherné.</a:t>
            </a:r>
            <a:endParaRPr lang="cs-CZ" sz="1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Obrázek 3" descr="IMG_2983.JPG"/>
          <p:cNvPicPr>
            <a:picLocks noChangeAspect="1"/>
          </p:cNvPicPr>
          <p:nvPr/>
        </p:nvPicPr>
        <p:blipFill>
          <a:blip r:embed="rId3" cstate="screen">
            <a:lum bright="10000" contrast="10000"/>
          </a:blip>
          <a:srcRect t="5925" b="14347"/>
          <a:stretch>
            <a:fillRect/>
          </a:stretch>
        </p:blipFill>
        <p:spPr>
          <a:xfrm>
            <a:off x="0" y="0"/>
            <a:ext cx="9144000" cy="54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sndAc>
      <p:stSnd>
        <p:snd r:embed="rId2" name="j'ai un pays duo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DSC_7175_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88640"/>
            <a:ext cx="9144000" cy="6071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DSC_7150_P.jpg"/>
          <p:cNvPicPr>
            <a:picLocks noChangeAspect="1"/>
          </p:cNvPicPr>
          <p:nvPr/>
        </p:nvPicPr>
        <p:blipFill>
          <a:blip r:embed="rId2" cstate="screen"/>
          <a:srcRect r="9051"/>
          <a:stretch>
            <a:fillRect/>
          </a:stretch>
        </p:blipFill>
        <p:spPr>
          <a:xfrm>
            <a:off x="8842" y="0"/>
            <a:ext cx="9135158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G_296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-1" y="0"/>
            <a:ext cx="91817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972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974.JPG"/>
          <p:cNvPicPr>
            <a:picLocks noChangeAspect="1"/>
          </p:cNvPicPr>
          <p:nvPr/>
        </p:nvPicPr>
        <p:blipFill>
          <a:blip r:embed="rId2" cstate="screen">
            <a:lum bright="10000" contrast="20000"/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976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977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97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99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99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DSC_7073_P.jpg"/>
          <p:cNvPicPr>
            <a:picLocks noChangeAspect="1"/>
          </p:cNvPicPr>
          <p:nvPr/>
        </p:nvPicPr>
        <p:blipFill>
          <a:blip r:embed="rId2" cstate="screen"/>
          <a:srcRect l="3538" r="6688"/>
          <a:stretch>
            <a:fillRect/>
          </a:stretch>
        </p:blipFill>
        <p:spPr>
          <a:xfrm>
            <a:off x="0" y="0"/>
            <a:ext cx="9114426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 descr="IMG_29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0908" b="18180"/>
          <a:stretch>
            <a:fillRect/>
          </a:stretch>
        </p:blipFill>
        <p:spPr>
          <a:xfrm rot="16200000">
            <a:off x="4491553" y="2088921"/>
            <a:ext cx="6741368" cy="2563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 descr="IMG_2986.JPG"/>
          <p:cNvPicPr>
            <a:picLocks noChangeAspect="1"/>
          </p:cNvPicPr>
          <p:nvPr/>
        </p:nvPicPr>
        <p:blipFill>
          <a:blip r:embed="rId3" cstate="screen"/>
          <a:srcRect r="25000"/>
          <a:stretch>
            <a:fillRect/>
          </a:stretch>
        </p:blipFill>
        <p:spPr>
          <a:xfrm rot="5400000">
            <a:off x="-13761" y="13761"/>
            <a:ext cx="6687753" cy="6660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IMG_2980.JPG"/>
          <p:cNvPicPr>
            <a:picLocks noChangeAspect="1"/>
          </p:cNvPicPr>
          <p:nvPr/>
        </p:nvPicPr>
        <p:blipFill>
          <a:blip r:embed="rId2" cstate="screen">
            <a:lum contrast="10000"/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5877272"/>
            <a:ext cx="8229600" cy="980728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  <a:t>Moje namalovaná vzpomínka na Luhačovice.  Antonín.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Algerian" pitchFamily="82" charset="0"/>
            </a:endParaRPr>
          </a:p>
        </p:txBody>
      </p:sp>
      <p:pic>
        <p:nvPicPr>
          <p:cNvPr id="4" name="Obrázek 3" descr="Vzpomínka na Luhačovice.JPG"/>
          <p:cNvPicPr>
            <a:picLocks noChangeAspect="1"/>
          </p:cNvPicPr>
          <p:nvPr/>
        </p:nvPicPr>
        <p:blipFill>
          <a:blip r:embed="rId2" cstate="print"/>
          <a:srcRect l="6310" t="9450" r="6830" b="7601"/>
          <a:stretch>
            <a:fillRect/>
          </a:stretch>
        </p:blipFill>
        <p:spPr>
          <a:xfrm>
            <a:off x="683568" y="332656"/>
            <a:ext cx="7628355" cy="558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Tm="7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DSC_7074_P.jpg"/>
          <p:cNvPicPr>
            <a:picLocks noChangeAspect="1"/>
          </p:cNvPicPr>
          <p:nvPr/>
        </p:nvPicPr>
        <p:blipFill>
          <a:blip r:embed="rId2" cstate="screen"/>
          <a:srcRect l="4326" r="3538"/>
          <a:stretch>
            <a:fillRect/>
          </a:stretch>
        </p:blipFill>
        <p:spPr>
          <a:xfrm>
            <a:off x="0" y="116632"/>
            <a:ext cx="9154444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DSC_7087_P.jpg"/>
          <p:cNvPicPr>
            <a:picLocks noChangeAspect="1"/>
          </p:cNvPicPr>
          <p:nvPr/>
        </p:nvPicPr>
        <p:blipFill>
          <a:blip r:embed="rId2" cstate="screen">
            <a:lum bright="20000" contrast="10000"/>
          </a:blip>
          <a:srcRect t="11151" r="7476"/>
          <a:stretch>
            <a:fillRect/>
          </a:stretch>
        </p:blipFill>
        <p:spPr>
          <a:xfrm>
            <a:off x="0" y="404664"/>
            <a:ext cx="9092675" cy="609329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DSC_7089_P.jpg"/>
          <p:cNvPicPr>
            <a:picLocks noChangeAspect="1"/>
          </p:cNvPicPr>
          <p:nvPr/>
        </p:nvPicPr>
        <p:blipFill>
          <a:blip r:embed="rId2" cstate="screen"/>
          <a:srcRect r="5901"/>
          <a:stretch>
            <a:fillRect/>
          </a:stretch>
        </p:blipFill>
        <p:spPr>
          <a:xfrm>
            <a:off x="0" y="0"/>
            <a:ext cx="9175186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DSC_7092_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071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DSC_7097_P.jpg"/>
          <p:cNvPicPr>
            <a:picLocks noChangeAspect="1"/>
          </p:cNvPicPr>
          <p:nvPr/>
        </p:nvPicPr>
        <p:blipFill>
          <a:blip r:embed="rId2" cstate="screen"/>
          <a:srcRect r="10626"/>
          <a:stretch>
            <a:fillRect/>
          </a:stretch>
        </p:blipFill>
        <p:spPr>
          <a:xfrm>
            <a:off x="-1" y="0"/>
            <a:ext cx="9073887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DSC_7122_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404664"/>
            <a:ext cx="9144000" cy="5458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DSC_7148_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88640"/>
            <a:ext cx="9144000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66</Words>
  <Application>Microsoft Office PowerPoint</Application>
  <PresentationFormat>Předvádění na obrazovce (4:3)</PresentationFormat>
  <Paragraphs>2</Paragraphs>
  <Slides>22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Motiv sady Office</vt:lpstr>
      <vt:lpstr>Mám moc dobrého, dlouholetého kamaráda ing. Jeníka Poláka, který také miluje Luhačovice. Ten tam jezdí 2x za rok, má hodně vzpomínek a také velký archiv obrázků, a krásná videa. Pár mi ze svého archivu poslal a tak nabízím jeho obrázky v jiných časových údobích a denní době. Jsou nádherné.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Moje namalovaná vzpomínka na Luhačovice.  Antonín.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Jirušek</dc:creator>
  <cp:lastModifiedBy>Jirušek</cp:lastModifiedBy>
  <cp:revision>8</cp:revision>
  <dcterms:created xsi:type="dcterms:W3CDTF">2018-12-09T14:48:07Z</dcterms:created>
  <dcterms:modified xsi:type="dcterms:W3CDTF">2018-12-10T15:04:38Z</dcterms:modified>
</cp:coreProperties>
</file>