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9" r:id="rId2"/>
    <p:sldId id="256" r:id="rId3"/>
    <p:sldId id="257" r:id="rId4"/>
    <p:sldId id="273" r:id="rId5"/>
    <p:sldId id="272" r:id="rId6"/>
    <p:sldId id="271" r:id="rId7"/>
    <p:sldId id="270" r:id="rId8"/>
    <p:sldId id="269" r:id="rId9"/>
    <p:sldId id="268" r:id="rId10"/>
    <p:sldId id="267" r:id="rId11"/>
    <p:sldId id="266" r:id="rId12"/>
    <p:sldId id="264" r:id="rId13"/>
    <p:sldId id="263" r:id="rId14"/>
    <p:sldId id="262" r:id="rId15"/>
    <p:sldId id="261" r:id="rId16"/>
    <p:sldId id="265" r:id="rId17"/>
    <p:sldId id="260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3D3"/>
    <a:srgbClr val="FAF8E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5" autoAdjust="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9205DF-4376-4E46-8AAD-F7DFBBBE4E4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473BD85-2729-4BB6-B211-B80F23E62C7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2CAD76-9E76-40CC-A932-BEFA30DAC3B7}" type="slidenum">
              <a:rPr lang="en-US"/>
              <a:pPr/>
              <a:t>2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C226E-995E-4A7B-8993-5DBEDC6037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7000">
    <p:check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1CCDD-62FD-40CB-B3F9-B4B770D6CD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7000">
    <p:check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EB3DD-FB42-44DF-A683-D36B1AEA63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7000">
    <p:check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A656A-800A-49AB-9DAB-0711FEF760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7000">
    <p:check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AA1D5-9966-4580-BF9A-D20F33D771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7000">
    <p:check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CECBE-AD2F-4C2A-8607-7F287E16AD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7000">
    <p:check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BD785-7FA7-413D-807D-CC9795F4A8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7000">
    <p:check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D0DE0-DF5B-45BE-BC97-3D98326306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7000">
    <p:check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0C951-9C46-4FEC-A237-EB22734C1A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7000">
    <p:check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A11D5-C86C-4942-BD1E-8BD8F8924A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7000">
    <p:check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5FFE1-DC5E-4AF3-A9E2-ECF7B64B20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7000">
    <p:check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5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4F10352-8463-456E-942A-AE8D88119D1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7000">
    <p:checker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075" name="Rectangle 3" descr="1 (1)"/>
          <p:cNvSpPr>
            <a:spLocks noGrp="1" noChangeAspect="1" noChangeArrowheads="1"/>
          </p:cNvSpPr>
          <p:nvPr isPhoto="1"/>
        </p:nvSpPr>
        <p:spPr bwMode="auto">
          <a:xfrm>
            <a:off x="-1" y="0"/>
            <a:ext cx="9707839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r="-1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 advTm="7000">
    <p:checker/>
    <p:sndAc>
      <p:stSnd>
        <p:snd r:embed="rId2" name="yidance1-fifa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P 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22" y="0"/>
            <a:ext cx="9134078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>
    <p:check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P 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488691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P 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0"/>
            <a:ext cx="892175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P 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937625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P2.JPG"/>
          <p:cNvPicPr>
            <a:picLocks noChangeAspect="1"/>
          </p:cNvPicPr>
          <p:nvPr/>
        </p:nvPicPr>
        <p:blipFill>
          <a:blip r:embed="rId2" cstate="print"/>
          <a:srcRect r="11667"/>
          <a:stretch>
            <a:fillRect/>
          </a:stretch>
        </p:blipFill>
        <p:spPr>
          <a:xfrm>
            <a:off x="-1" y="0"/>
            <a:ext cx="9058431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>
    <p:check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P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281" y="0"/>
            <a:ext cx="9052719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>
    <p:check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229600" cy="1143000"/>
          </a:xfrm>
        </p:spPr>
        <p:txBody>
          <a:bodyPr/>
          <a:lstStyle/>
          <a:p>
            <a:r>
              <a:rPr lang="cs-CZ" sz="2800" dirty="0" smtClean="0">
                <a:latin typeface="Adobe Garamond Pro Bold" pitchFamily="18" charset="-18"/>
              </a:rPr>
              <a:t>Po dlouhé době po dešti zase u výpusti teče voda a je příjemné se zaposlouchat do jejího šumění</a:t>
            </a:r>
            <a:endParaRPr lang="cs-CZ" sz="2800" dirty="0">
              <a:latin typeface="Adobe Garamond Pro Bold" pitchFamily="18" charset="-18"/>
            </a:endParaRPr>
          </a:p>
        </p:txBody>
      </p:sp>
      <p:pic>
        <p:nvPicPr>
          <p:cNvPr id="4" name="Obrázek 3" descr="P 15.JPG"/>
          <p:cNvPicPr>
            <a:picLocks noChangeAspect="1"/>
          </p:cNvPicPr>
          <p:nvPr/>
        </p:nvPicPr>
        <p:blipFill>
          <a:blip r:embed="rId2" cstate="print"/>
          <a:srcRect t="6667" b="8889"/>
          <a:stretch>
            <a:fillRect/>
          </a:stretch>
        </p:blipFill>
        <p:spPr>
          <a:xfrm>
            <a:off x="0" y="0"/>
            <a:ext cx="9001125" cy="57912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>
    <p:check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5715000"/>
            <a:ext cx="8229600" cy="1143000"/>
          </a:xfrm>
        </p:spPr>
        <p:txBody>
          <a:bodyPr/>
          <a:lstStyle/>
          <a:p>
            <a:r>
              <a:rPr lang="cs-CZ" sz="3200" dirty="0" smtClean="0">
                <a:latin typeface="Adobe Garamond Pro Bold" pitchFamily="18" charset="-18"/>
              </a:rPr>
              <a:t>Tak zase pomalu domů</a:t>
            </a:r>
            <a:endParaRPr lang="cs-CZ" sz="3200" dirty="0">
              <a:latin typeface="Adobe Garamond Pro Bold" pitchFamily="18" charset="-18"/>
            </a:endParaRPr>
          </a:p>
        </p:txBody>
      </p:sp>
      <p:pic>
        <p:nvPicPr>
          <p:cNvPr id="4" name="Obrázek 3" descr="P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804452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25000">
    <p:check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 descr="p 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325393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>
    <p:checker/>
    <p:sndAc>
      <p:stSnd>
        <p:snd r:embed="rId3" name="instrumentales%20andre%20rieu%20-%20vals%20de%20los%20patinador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P 1 - kop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085064"/>
          </a:xfrm>
          <a:effectLst>
            <a:softEdge rad="317500"/>
          </a:effectLst>
        </p:spPr>
      </p:pic>
    </p:spTree>
  </p:cSld>
  <p:clrMapOvr>
    <a:masterClrMapping/>
  </p:clrMapOvr>
  <p:transition advTm="7000"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228600" y="5715000"/>
            <a:ext cx="8229600" cy="1143000"/>
          </a:xfrm>
        </p:spPr>
        <p:txBody>
          <a:bodyPr/>
          <a:lstStyle/>
          <a:p>
            <a:r>
              <a:rPr lang="cs-CZ" sz="2800" dirty="0" smtClean="0">
                <a:latin typeface="Adobe Garamond Pro Bold" pitchFamily="18" charset="-18"/>
              </a:rPr>
              <a:t>21. Května, bylo sice pod mrakem, ale pohledy na náš rybník a okolí byly krásné</a:t>
            </a:r>
            <a:endParaRPr lang="cs-CZ" sz="2800" dirty="0">
              <a:latin typeface="Adobe Garamond Pro Bold" pitchFamily="18" charset="-18"/>
            </a:endParaRPr>
          </a:p>
        </p:txBody>
      </p:sp>
      <p:pic>
        <p:nvPicPr>
          <p:cNvPr id="4" name="Obrázek 3" descr="P 4 - kopie.JPG"/>
          <p:cNvPicPr>
            <a:picLocks noChangeAspect="1"/>
          </p:cNvPicPr>
          <p:nvPr/>
        </p:nvPicPr>
        <p:blipFill>
          <a:blip r:embed="rId2" cstate="print"/>
          <a:srcRect t="6126"/>
          <a:stretch>
            <a:fillRect/>
          </a:stretch>
        </p:blipFill>
        <p:spPr>
          <a:xfrm>
            <a:off x="0" y="0"/>
            <a:ext cx="9144000" cy="5838019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12000"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P 6 -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384497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P 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66621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>
    <p:check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P 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0"/>
            <a:ext cx="8991600" cy="640451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P 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89171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P 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22249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7000">
    <p:check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</Words>
  <Application>Microsoft Office PowerPoint</Application>
  <PresentationFormat>Předvádění na obrazovce (4:3)</PresentationFormat>
  <Paragraphs>4</Paragraphs>
  <Slides>17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18" baseType="lpstr">
      <vt:lpstr>Default Design</vt:lpstr>
      <vt:lpstr>Snímek 1</vt:lpstr>
      <vt:lpstr>Snímek 2</vt:lpstr>
      <vt:lpstr>Snímek 3</vt:lpstr>
      <vt:lpstr>21. Května, bylo sice pod mrakem, ale pohledy na náš rybník a okolí byly krásné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Po dlouhé době po dešti zase u výpusti teče voda a je příjemné se zaposlouchat do jejího šumění</vt:lpstr>
      <vt:lpstr>Tak zase pomalu domů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Permission to this presentation is  currently restricted. This presentation can  be opened by Microsoft Office 11 Beta  or a viewer. For more information,  go to http://office.microsoft.com/viewer.</dc:title>
  <dc:creator/>
  <cp:lastModifiedBy/>
  <cp:revision>83</cp:revision>
  <dcterms:created xsi:type="dcterms:W3CDTF">2004-11-02T00:56:24Z</dcterms:created>
  <dcterms:modified xsi:type="dcterms:W3CDTF">2019-05-22T14:04:25Z</dcterms:modified>
</cp:coreProperties>
</file>