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8" r:id="rId2"/>
    <p:sldId id="296" r:id="rId3"/>
    <p:sldId id="401" r:id="rId4"/>
    <p:sldId id="399" r:id="rId5"/>
    <p:sldId id="363" r:id="rId6"/>
    <p:sldId id="361" r:id="rId7"/>
    <p:sldId id="355" r:id="rId8"/>
    <p:sldId id="360" r:id="rId9"/>
    <p:sldId id="358" r:id="rId10"/>
    <p:sldId id="393" r:id="rId11"/>
    <p:sldId id="374" r:id="rId12"/>
    <p:sldId id="373" r:id="rId13"/>
    <p:sldId id="395" r:id="rId14"/>
    <p:sldId id="400" r:id="rId15"/>
    <p:sldId id="353" r:id="rId16"/>
    <p:sldId id="354" r:id="rId17"/>
    <p:sldId id="369" r:id="rId18"/>
    <p:sldId id="365" r:id="rId19"/>
    <p:sldId id="367" r:id="rId20"/>
    <p:sldId id="364" r:id="rId21"/>
    <p:sldId id="389" r:id="rId22"/>
    <p:sldId id="378" r:id="rId23"/>
    <p:sldId id="384" r:id="rId24"/>
    <p:sldId id="380" r:id="rId25"/>
    <p:sldId id="397" r:id="rId26"/>
    <p:sldId id="372" r:id="rId27"/>
    <p:sldId id="403" r:id="rId28"/>
    <p:sldId id="396" r:id="rId29"/>
    <p:sldId id="381" r:id="rId30"/>
    <p:sldId id="377" r:id="rId31"/>
    <p:sldId id="392" r:id="rId3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em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00"/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94" autoAdjust="0"/>
    <p:restoredTop sz="94606" autoAdjust="0"/>
  </p:normalViewPr>
  <p:slideViewPr>
    <p:cSldViewPr>
      <p:cViewPr>
        <p:scale>
          <a:sx n="90" d="100"/>
          <a:sy n="90" d="100"/>
        </p:scale>
        <p:origin x="-2208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CB18A50-99E8-441D-B05A-A8992BE202B4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0E40-5CD8-4BF5-A6EE-46B0F50E6D68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C839-21E5-46E1-A19F-EFC89C1778B4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 alt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950EC4-8E05-4F29-A061-3AF494C55FE2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715A-69BC-4B40-A0C4-A9D30792B2D8}" type="slidenum">
              <a:rPr lang="hu-HU" altLang="cs-CZ" smtClean="0"/>
              <a:pPr/>
              <a:t>‹#›</a:t>
            </a:fld>
            <a:endParaRPr lang="hu-HU" alt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C439-4765-48D5-A4FE-2B7C7841736C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17858E8-AEE9-41F6-9727-1803488491D6}" type="slidenum">
              <a:rPr lang="hu-HU" altLang="cs-CZ" smtClean="0"/>
              <a:pPr/>
              <a:t>‹#›</a:t>
            </a:fld>
            <a:endParaRPr lang="hu-HU" alt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6410-2ECE-46F7-A82E-D093CA5A9AD4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C0AB-94F3-480A-B9E9-CA7733A3BE94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2893-40DC-494E-81DD-1051B7AFAB07}" type="slidenum">
              <a:rPr lang="hu-HU" altLang="cs-CZ" smtClean="0"/>
              <a:pPr/>
              <a:t>‹#›</a:t>
            </a:fld>
            <a:endParaRPr lang="hu-HU" altLang="cs-CZ"/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FD06B-3EA9-47E9-933F-87D469C79D93}" type="slidenum">
              <a:rPr lang="hu-HU" altLang="cs-CZ" smtClean="0"/>
              <a:pPr/>
              <a:t>‹#›</a:t>
            </a:fld>
            <a:endParaRPr lang="hu-HU" alt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 alt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0862EA-43FD-46C3-9124-9D545C566308}" type="slidenum">
              <a:rPr lang="hu-HU" altLang="cs-CZ" smtClean="0"/>
              <a:pPr/>
              <a:t>‹#›</a:t>
            </a:fld>
            <a:endParaRPr lang="hu-HU" alt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8000">
    <p:pull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158" y="214290"/>
            <a:ext cx="40324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Comic Sans MS" panose="030F0702030302020204" pitchFamily="66" charset="0"/>
              </a:rPr>
              <a:t>Jste unaveni z hromady práce, ve stresu, nemůžete se soustředit? Zkuste na chvíli vypnout, zapomenout na práci a vyrazte do přírody. Pročistíte si mysl a uděláte něco dobrého pro své zdraví.</a:t>
            </a:r>
          </a:p>
          <a:p>
            <a:endParaRPr lang="cs-CZ" sz="1400" b="1" dirty="0" smtClean="0">
              <a:latin typeface="Comic Sans MS" panose="030F0702030302020204" pitchFamily="66" charset="0"/>
            </a:endParaRPr>
          </a:p>
          <a:p>
            <a:r>
              <a:rPr lang="cs-CZ" sz="1400" b="1" dirty="0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72000" y="2786058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400" b="1" dirty="0">
              <a:latin typeface="Comic Sans MS" panose="030F0702030302020204" pitchFamily="66" charset="0"/>
            </a:endParaRPr>
          </a:p>
          <a:p>
            <a:pPr algn="ctr"/>
            <a:r>
              <a:rPr lang="cs-CZ" sz="1400" b="1" dirty="0">
                <a:latin typeface="Comic Sans MS" panose="030F0702030302020204" pitchFamily="66" charset="0"/>
              </a:rPr>
              <a:t>	</a:t>
            </a:r>
            <a:r>
              <a:rPr lang="cs-CZ" sz="1600" b="1" dirty="0">
                <a:latin typeface="Comic Sans MS" panose="030F0702030302020204" pitchFamily="66" charset="0"/>
              </a:rPr>
              <a:t>Není ničím výjimečným, že mnozí lidé tráví celé dny zavřeni v kancelářích a jeden z mála pohybů venku tvoří přechod z kanceláře do auta a poté domů Dlouhé hodiny strávené v prostoru spolu s dalšími lidmi představují doslova semeniště celé řady bakterií a bacilů, a člověk tak snáze onemocní.</a:t>
            </a:r>
          </a:p>
          <a:p>
            <a:endParaRPr lang="cs-CZ" sz="1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Jirušek\Desktop\Staré soubory\ (F)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52"/>
            <a:ext cx="4270028" cy="2573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N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857364"/>
            <a:ext cx="4682457" cy="3500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WordArt 14"/>
          <p:cNvSpPr>
            <a:spLocks noChangeArrowheads="1" noChangeShapeType="1" noTextEdit="1"/>
          </p:cNvSpPr>
          <p:nvPr/>
        </p:nvSpPr>
        <p:spPr bwMode="auto">
          <a:xfrm>
            <a:off x="214282" y="4071942"/>
            <a:ext cx="8715436" cy="24288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cs-CZ" sz="6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  <a:p>
            <a:pPr algn="ctr"/>
            <a:r>
              <a:rPr lang="cs-CZ" sz="6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Jaro </a:t>
            </a:r>
            <a:r>
              <a:rPr lang="cs-CZ" sz="60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je tady, pojďte na vycházku,nebo na fotbal</a:t>
            </a:r>
            <a:endParaRPr lang="cs-CZ" sz="6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297048"/>
      </p:ext>
    </p:extLst>
  </p:cSld>
  <p:clrMapOvr>
    <a:masterClrMapping/>
  </p:clrMapOvr>
  <p:transition spd="slow" advTm="15000">
    <p:pull dir="r"/>
    <p:sndAc>
      <p:stSnd loop="1">
        <p:snd r:embed="rId2" name="Andre Rieu - Nachtigall serena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648"/>
            <a:ext cx="9144000" cy="5867438"/>
          </a:xfrm>
          <a:prstGeom prst="rect">
            <a:avLst/>
          </a:prstGeom>
        </p:spPr>
      </p:pic>
      <p:sp>
        <p:nvSpPr>
          <p:cNvPr id="8" name="Nadpis 5"/>
          <p:cNvSpPr txBox="1">
            <a:spLocks/>
          </p:cNvSpPr>
          <p:nvPr/>
        </p:nvSpPr>
        <p:spPr>
          <a:xfrm>
            <a:off x="-36512" y="5949280"/>
            <a:ext cx="8686800" cy="841248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cs-CZ" b="1" dirty="0" smtClean="0">
                <a:solidFill>
                  <a:schemeClr val="bg2">
                    <a:lumMod val="10000"/>
                  </a:schemeClr>
                </a:solidFill>
                <a:latin typeface="Gloucester MT Extra Condensed" panose="02030808020601010101" pitchFamily="18" charset="0"/>
              </a:rPr>
              <a:t>Jsou krásní, spokojení, do skleníku mně chodí na hrozny. Moc jim chutnají. Letos mi i ty hrozny ve skleníku zmrzly.</a:t>
            </a:r>
            <a:endParaRPr lang="cs-CZ" b="1" dirty="0">
              <a:solidFill>
                <a:schemeClr val="bg2">
                  <a:lumMod val="10000"/>
                </a:schemeClr>
              </a:solidFill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42557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3" y="188640"/>
            <a:ext cx="9144000" cy="6256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8490076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48" y="404664"/>
            <a:ext cx="9144000" cy="5867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1736072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250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715000"/>
            <a:ext cx="8686800" cy="112013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Soused Jožka uklízí keře pokácené za zahradou</a:t>
            </a:r>
            <a:endParaRPr lang="cs-CZ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6638264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ocházka lesem k našemu podzimnímu rybníku\Sníme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929330"/>
            <a:ext cx="8988552" cy="92867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ea typeface="MS Gothic" panose="020B0609070205080204" pitchFamily="49" charset="-128"/>
              </a:rPr>
              <a:t>V lese je překrásně, ráno, v poledne i večer</a:t>
            </a:r>
            <a:endParaRPr lang="cs-CZ" sz="24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  <a:ea typeface="MS Gothic" panose="020B0609070205080204" pitchFamily="49" charset="-128"/>
            </a:endParaRPr>
          </a:p>
        </p:txBody>
      </p:sp>
      <p:pic>
        <p:nvPicPr>
          <p:cNvPr id="107524" name="Picture 4" descr="nice-nature-0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59" b="5324"/>
          <a:stretch/>
        </p:blipFill>
        <p:spPr bwMode="auto">
          <a:xfrm>
            <a:off x="0" y="0"/>
            <a:ext cx="9144000" cy="5857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8548" name="Picture 4" descr="nature-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" y="21456"/>
            <a:ext cx="9144000" cy="48771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7400"/>
            <a:ext cx="9135959" cy="3730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-36512" y="3284984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cs-CZ" sz="2400" b="1" dirty="0" smtClean="0">
                <a:latin typeface="Comic Sans MS" panose="030F0702030302020204" pitchFamily="66" charset="0"/>
              </a:rPr>
              <a:t>Tak jsem zašel až do Houska a prohlížel naše Vysočany</a:t>
            </a:r>
            <a:endParaRPr lang="cs-CZ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394202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9079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07"/>
          <a:stretch/>
        </p:blipFill>
        <p:spPr>
          <a:xfrm>
            <a:off x="0" y="3689648"/>
            <a:ext cx="9105684" cy="31683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371760055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9" y="0"/>
            <a:ext cx="9144000" cy="335699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8" y="3356992"/>
            <a:ext cx="9090185" cy="35010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4424476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3012" name="Picture 4" descr="zaka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0"/>
            <a:ext cx="91439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cs-CZ" sz="6000" dirty="0" smtClean="0">
                <a:solidFill>
                  <a:srgbClr val="0000FF"/>
                </a:solidFill>
                <a:latin typeface="Tw Cen MT Condensed" panose="020B0606020104020203" pitchFamily="34" charset="-18"/>
                <a:cs typeface="FrankRuehl" panose="020E0503060101010101" pitchFamily="34" charset="-79"/>
              </a:rPr>
              <a:t>BROUZDÁNÍ po Vysočanech a okolí</a:t>
            </a:r>
            <a:endParaRPr lang="hu-HU" altLang="cs-CZ" sz="6000" dirty="0">
              <a:solidFill>
                <a:srgbClr val="0000FF"/>
              </a:solidFill>
              <a:latin typeface="Tw Cen MT Condensed" panose="020B0606020104020203" pitchFamily="34" charset="-18"/>
              <a:cs typeface="FrankRuehl" panose="020E0503060101010101" pitchFamily="34" charset="-79"/>
            </a:endParaRPr>
          </a:p>
        </p:txBody>
      </p:sp>
      <p:pic>
        <p:nvPicPr>
          <p:cNvPr id="1028" name="Picture 4" descr="C:\Users\Antonín Jirušek\Desktop\Ant\a 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25" y="908720"/>
            <a:ext cx="5170525" cy="5163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tonín Jirušek\Desktop\Živ. ve Vys. a\93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1" y="908720"/>
            <a:ext cx="3890963" cy="5202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30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55" y="27442"/>
            <a:ext cx="9144000" cy="38070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55" y="3810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686468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6416"/>
          <a:stretch/>
        </p:blipFill>
        <p:spPr>
          <a:xfrm>
            <a:off x="8136" y="0"/>
            <a:ext cx="9144000" cy="38367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21" y="2924944"/>
            <a:ext cx="9144000" cy="4274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0207169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707" y="1554163"/>
            <a:ext cx="3150986" cy="4525962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814"/>
          <a:stretch/>
        </p:blipFill>
        <p:spPr>
          <a:xfrm>
            <a:off x="24428" y="0"/>
            <a:ext cx="9119572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582606428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1911"/>
          <a:stretch/>
        </p:blipFill>
        <p:spPr>
          <a:xfrm>
            <a:off x="0" y="0"/>
            <a:ext cx="9144000" cy="3808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0291"/>
          <a:stretch/>
        </p:blipFill>
        <p:spPr>
          <a:xfrm>
            <a:off x="0" y="3500438"/>
            <a:ext cx="9144000" cy="38965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7471642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2592"/>
          <a:stretch/>
        </p:blipFill>
        <p:spPr>
          <a:xfrm>
            <a:off x="979" y="-214338"/>
            <a:ext cx="9143021" cy="68244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4007173842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5572140"/>
            <a:ext cx="8390736" cy="1262999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Naše čistička, je již hotová a také jsme dostali faktury, byl to pro nás šok. Jsou to tisíce.Takže k vodnému nám přibylo i stočné. Bůh nás hlavně důchodce opatruj.</a:t>
            </a:r>
            <a:endParaRPr lang="cs-CZ" sz="2000" b="1" dirty="0">
              <a:latin typeface="Comic Sans MS" pitchFamily="66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80"/>
          <a:stretch>
            <a:fillRect/>
          </a:stretch>
        </p:blipFill>
        <p:spPr>
          <a:xfrm>
            <a:off x="0" y="0"/>
            <a:ext cx="9137650" cy="5521345"/>
          </a:xfrm>
        </p:spPr>
      </p:pic>
    </p:spTree>
    <p:extLst>
      <p:ext uri="{BB962C8B-B14F-4D97-AF65-F5344CB8AC3E}">
        <p14:creationId xmlns="" xmlns:p14="http://schemas.microsoft.com/office/powerpoint/2010/main" val="1507759771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04048" y="3645024"/>
            <a:ext cx="4798368" cy="841248"/>
          </a:xfrm>
        </p:spPr>
        <p:txBody>
          <a:bodyPr>
            <a:normAutofit/>
          </a:bodyPr>
          <a:lstStyle/>
          <a:p>
            <a:pPr algn="ctr"/>
            <a:r>
              <a:rPr lang="cs-CZ" sz="1800" b="1" dirty="0" smtClean="0">
                <a:solidFill>
                  <a:schemeClr val="bg1"/>
                </a:solidFill>
              </a:rPr>
              <a:t>Zavítal  jsem i do </a:t>
            </a:r>
            <a:r>
              <a:rPr lang="cs-CZ" sz="1800" b="1" dirty="0" err="1" smtClean="0">
                <a:solidFill>
                  <a:schemeClr val="bg1"/>
                </a:solidFill>
              </a:rPr>
              <a:t>baldovce</a:t>
            </a:r>
            <a:r>
              <a:rPr lang="cs-CZ" sz="1800" b="1" dirty="0" smtClean="0">
                <a:solidFill>
                  <a:schemeClr val="bg1"/>
                </a:solidFill>
              </a:rPr>
              <a:t>. </a:t>
            </a:r>
            <a:br>
              <a:rPr lang="cs-CZ" sz="1800" b="1" dirty="0" smtClean="0">
                <a:solidFill>
                  <a:schemeClr val="bg1"/>
                </a:solidFill>
              </a:rPr>
            </a:br>
            <a:r>
              <a:rPr lang="cs-CZ" sz="1800" b="1" dirty="0" smtClean="0">
                <a:solidFill>
                  <a:schemeClr val="bg1"/>
                </a:solidFill>
              </a:rPr>
              <a:t>Je tam překrásně</a:t>
            </a:r>
            <a:endParaRPr lang="cs-CZ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094766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401" y="121625"/>
            <a:ext cx="6771694" cy="64549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2">
                <a:lumMod val="50000"/>
              </a:schemeClr>
            </a:solidFill>
          </a:ln>
          <a:effectLst>
            <a:glow rad="228600">
              <a:srgbClr val="C00000">
                <a:alpha val="40000"/>
              </a:srgb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15206" y="457200"/>
            <a:ext cx="1928794" cy="5972196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latin typeface="Comic Sans MS" pitchFamily="66" charset="0"/>
              </a:rPr>
              <a:t>Potkal jsem spolužáka, nedá si pokoje, tak chodí na haluze</a:t>
            </a:r>
            <a:endParaRPr lang="cs-CZ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88" y="1241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8014849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7902855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irušek\Desktop\Staré soubory\ (F)\Krásný podzim u rybníku Polačka ve Vysočnech. Fotky\Snímek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Jirušek\Desktop\Staré soubory\ (F)\Krásný podzim u rybníku Polačka ve Vysočnech. Fotky\Snímek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019800"/>
            <a:ext cx="8686800" cy="838200"/>
          </a:xfrm>
        </p:spPr>
        <p:txBody>
          <a:bodyPr/>
          <a:lstStyle/>
          <a:p>
            <a:r>
              <a:rPr lang="cs-CZ" b="1" dirty="0" smtClean="0">
                <a:solidFill>
                  <a:schemeClr val="bg2">
                    <a:lumMod val="10000"/>
                  </a:schemeClr>
                </a:solidFill>
                <a:latin typeface="Algerian" panose="04020705040A02060702" pitchFamily="82" charset="0"/>
              </a:rPr>
              <a:t>U naší studánky bylo ještě sucho</a:t>
            </a:r>
            <a:endParaRPr lang="cs-CZ" b="1" dirty="0">
              <a:solidFill>
                <a:schemeClr val="bg2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163" y="188640"/>
            <a:ext cx="86868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1352"/>
          <a:stretch/>
        </p:blipFill>
        <p:spPr>
          <a:xfrm>
            <a:off x="-18008" y="0"/>
            <a:ext cx="9144000" cy="60794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462628280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onín Jirušek\Desktop\Internet\Toni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7" y="-4192"/>
            <a:ext cx="6046110" cy="4153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7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402348" cy="299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ntonín Jirušek\Desktop\Internet\Kamoš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" y="4204648"/>
            <a:ext cx="6046110" cy="2464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300192" y="2786058"/>
            <a:ext cx="2664296" cy="352326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Comic Sans MS" pitchFamily="66" charset="0"/>
              </a:rPr>
              <a:t>Tak zase domů na skleničku dobrého vína a posedět někdy se svými kamarády.</a:t>
            </a:r>
            <a:endParaRPr lang="cs-CZ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273385" y="6399682"/>
            <a:ext cx="2591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cs-CZ" sz="2000" dirty="0" smtClean="0">
                <a:solidFill>
                  <a:srgbClr val="FFFF00"/>
                </a:solidFill>
                <a:latin typeface="Goudy Stout" pitchFamily="18" charset="0"/>
              </a:rPr>
              <a:t>Antonín</a:t>
            </a:r>
            <a:endParaRPr lang="hu-HU" altLang="cs-CZ" sz="2000" dirty="0">
              <a:solidFill>
                <a:srgbClr val="FFFF00"/>
              </a:solidFill>
              <a:latin typeface="Goudy Stout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6071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7877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8000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14345"/>
          <a:stretch/>
        </p:blipFill>
        <p:spPr>
          <a:xfrm>
            <a:off x="0" y="-99392"/>
            <a:ext cx="9144000" cy="5745333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214421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Začínám doma na zahradě, posedím, volám na ptáčky</a:t>
            </a:r>
            <a:endParaRPr lang="cs-CZ" sz="28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790907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8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3432664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7284"/>
          <a:stretch/>
        </p:blipFill>
        <p:spPr>
          <a:xfrm>
            <a:off x="0" y="0"/>
            <a:ext cx="9159888" cy="6741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5273114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14303" y="-21043"/>
            <a:ext cx="4829697" cy="68790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539" r="6151"/>
          <a:stretch/>
        </p:blipFill>
        <p:spPr>
          <a:xfrm>
            <a:off x="11916" y="0"/>
            <a:ext cx="43023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7709263"/>
      </p:ext>
    </p:extLst>
  </p:cSld>
  <p:clrMapOvr>
    <a:masterClrMapping/>
  </p:clrMapOvr>
  <p:transition spd="med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011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2149" r="17752"/>
          <a:stretch/>
        </p:blipFill>
        <p:spPr>
          <a:xfrm>
            <a:off x="4067944" y="11584"/>
            <a:ext cx="5068085" cy="6921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3971538"/>
      </p:ext>
    </p:extLst>
  </p:cSld>
  <p:clrMapOvr>
    <a:masterClrMapping/>
  </p:clrMapOvr>
  <p:transition spd="slow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268</TotalTime>
  <Words>187</Words>
  <Application>Microsoft Office PowerPoint</Application>
  <PresentationFormat>Předvádění na obrazovce (4:3)</PresentationFormat>
  <Paragraphs>19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Cesta</vt:lpstr>
      <vt:lpstr>Snímek 1</vt:lpstr>
      <vt:lpstr>Snímek 2</vt:lpstr>
      <vt:lpstr>Snímek 3</vt:lpstr>
      <vt:lpstr>Snímek 4</vt:lpstr>
      <vt:lpstr>Začínám doma na zahradě, posedím, volám na ptáčky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Soused Jožka uklízí keře pokácené za zahradou</vt:lpstr>
      <vt:lpstr>Snímek 14</vt:lpstr>
      <vt:lpstr>V lese je překrásně, ráno, v poledne i večer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Naše čistička, je již hotová a také jsme dostali faktury, byl to pro nás šok. Jsou to tisíce.Takže k vodnému nám přibylo i stočné. Bůh nás hlavně důchodce opatruj.</vt:lpstr>
      <vt:lpstr>Zavítal  jsem i do baldovce.  Je tam překrásně</vt:lpstr>
      <vt:lpstr>Potkal jsem spolužáka, nedá si pokoje, tak chodí na haluze</vt:lpstr>
      <vt:lpstr>Snímek 28</vt:lpstr>
      <vt:lpstr>Snímek 29</vt:lpstr>
      <vt:lpstr>U naší studánky bylo ještě sucho</vt:lpstr>
      <vt:lpstr>Tak zase domů na skleničku dobrého vína a posedět někdy se svými kamarády.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Antonín Jirušek</dc:creator>
  <cp:lastModifiedBy>HP</cp:lastModifiedBy>
  <cp:revision>31</cp:revision>
  <dcterms:created xsi:type="dcterms:W3CDTF">2014-10-16T10:34:44Z</dcterms:created>
  <dcterms:modified xsi:type="dcterms:W3CDTF">2017-05-25T12:11:17Z</dcterms:modified>
</cp:coreProperties>
</file>