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0" r:id="rId3"/>
    <p:sldId id="263" r:id="rId4"/>
    <p:sldId id="264" r:id="rId5"/>
    <p:sldId id="275" r:id="rId6"/>
    <p:sldId id="265" r:id="rId7"/>
    <p:sldId id="276" r:id="rId8"/>
    <p:sldId id="274" r:id="rId9"/>
    <p:sldId id="272" r:id="rId10"/>
    <p:sldId id="273" r:id="rId11"/>
    <p:sldId id="271" r:id="rId12"/>
    <p:sldId id="266" r:id="rId13"/>
    <p:sldId id="269" r:id="rId14"/>
    <p:sldId id="270" r:id="rId15"/>
    <p:sldId id="267" r:id="rId16"/>
    <p:sldId id="268" r:id="rId17"/>
    <p:sldId id="277" r:id="rId18"/>
    <p:sldId id="282" r:id="rId19"/>
    <p:sldId id="284" r:id="rId20"/>
    <p:sldId id="283" r:id="rId21"/>
    <p:sldId id="286" r:id="rId22"/>
    <p:sldId id="281" r:id="rId23"/>
    <p:sldId id="279" r:id="rId24"/>
    <p:sldId id="280" r:id="rId25"/>
    <p:sldId id="289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2F3-B457-42B7-B22C-DBAA6A9374AE}" type="datetimeFigureOut">
              <a:rPr lang="cs-CZ" smtClean="0"/>
              <a:pPr/>
              <a:t>05.08.2018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C1EC-45C4-4DB4-A454-41AFA814C1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2F3-B457-42B7-B22C-DBAA6A9374AE}" type="datetimeFigureOut">
              <a:rPr lang="cs-CZ" smtClean="0"/>
              <a:pPr/>
              <a:t>05.08.2018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C1EC-45C4-4DB4-A454-41AFA814C1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2F3-B457-42B7-B22C-DBAA6A9374AE}" type="datetimeFigureOut">
              <a:rPr lang="cs-CZ" smtClean="0"/>
              <a:pPr/>
              <a:t>05.08.2018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C1EC-45C4-4DB4-A454-41AFA814C1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2F3-B457-42B7-B22C-DBAA6A9374AE}" type="datetimeFigureOut">
              <a:rPr lang="cs-CZ" smtClean="0"/>
              <a:pPr/>
              <a:t>05.08.2018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C1EC-45C4-4DB4-A454-41AFA814C1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2F3-B457-42B7-B22C-DBAA6A9374AE}" type="datetimeFigureOut">
              <a:rPr lang="cs-CZ" smtClean="0"/>
              <a:pPr/>
              <a:t>05.08.2018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C1EC-45C4-4DB4-A454-41AFA814C1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2F3-B457-42B7-B22C-DBAA6A9374AE}" type="datetimeFigureOut">
              <a:rPr lang="cs-CZ" smtClean="0"/>
              <a:pPr/>
              <a:t>05.08.2018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C1EC-45C4-4DB4-A454-41AFA814C1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2F3-B457-42B7-B22C-DBAA6A9374AE}" type="datetimeFigureOut">
              <a:rPr lang="cs-CZ" smtClean="0"/>
              <a:pPr/>
              <a:t>05.08.2018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C1EC-45C4-4DB4-A454-41AFA814C1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2F3-B457-42B7-B22C-DBAA6A9374AE}" type="datetimeFigureOut">
              <a:rPr lang="cs-CZ" smtClean="0"/>
              <a:pPr/>
              <a:t>05.08.2018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C1EC-45C4-4DB4-A454-41AFA814C1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2F3-B457-42B7-B22C-DBAA6A9374AE}" type="datetimeFigureOut">
              <a:rPr lang="cs-CZ" smtClean="0"/>
              <a:pPr/>
              <a:t>05.08.2018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C1EC-45C4-4DB4-A454-41AFA814C1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2F3-B457-42B7-B22C-DBAA6A9374AE}" type="datetimeFigureOut">
              <a:rPr lang="cs-CZ" smtClean="0"/>
              <a:pPr/>
              <a:t>05.08.2018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C1EC-45C4-4DB4-A454-41AFA814C1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22F3-B457-42B7-B22C-DBAA6A9374AE}" type="datetimeFigureOut">
              <a:rPr lang="cs-CZ" smtClean="0"/>
              <a:pPr/>
              <a:t>05.08.2018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C1EC-45C4-4DB4-A454-41AFA814C1D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CCCCFF">
                <a:alpha val="57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122F3-B457-42B7-B22C-DBAA6A9374AE}" type="datetimeFigureOut">
              <a:rPr lang="cs-CZ" smtClean="0"/>
              <a:pPr/>
              <a:t>05.08.2018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CC1EC-45C4-4DB4-A454-41AFA814C1D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7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8.wav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12" Type="http://schemas.openxmlformats.org/officeDocument/2006/relationships/audio" Target="../media/audio7.wav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audio" Target="../media/audio3.wav"/><Relationship Id="rId5" Type="http://schemas.openxmlformats.org/officeDocument/2006/relationships/image" Target="../media/image30.gif"/><Relationship Id="rId15" Type="http://schemas.openxmlformats.org/officeDocument/2006/relationships/image" Target="../media/image32.png"/><Relationship Id="rId10" Type="http://schemas.openxmlformats.org/officeDocument/2006/relationships/audio" Target="../media/audio6.wav"/><Relationship Id="rId4" Type="http://schemas.openxmlformats.org/officeDocument/2006/relationships/image" Target="../media/image29.jpeg"/><Relationship Id="rId9" Type="http://schemas.openxmlformats.org/officeDocument/2006/relationships/audio" Target="../media/audio5.wav"/><Relationship Id="rId14" Type="http://schemas.openxmlformats.org/officeDocument/2006/relationships/audio" Target="../media/audio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6021288"/>
            <a:ext cx="9144000" cy="836712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Jak žiji?? Při té zdravotní bídě hledám radosti na mé zahradě. Letošní rok nám nadělil v létě hodně tepla, ale také velikou úrodu ovoce.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" name="Obrázek 2" descr="jab 1 - kopi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>
    <p:sndAc>
      <p:stSnd>
        <p:snd r:embed="rId2" name="Vogels fluiten achtergrond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r 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-1" y="0"/>
            <a:ext cx="9355387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71500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latin typeface="Algerian" pitchFamily="82" charset="0"/>
              </a:rPr>
              <a:t>Pohled na Housko</a:t>
            </a:r>
            <a:endParaRPr lang="cs-CZ" sz="2800" b="1" dirty="0">
              <a:latin typeface="Algerian" pitchFamily="82" charset="0"/>
            </a:endParaRPr>
          </a:p>
        </p:txBody>
      </p:sp>
      <p:pic>
        <p:nvPicPr>
          <p:cNvPr id="3" name="Obrázek 2" descr="r 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02128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355968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589240"/>
            <a:ext cx="8902824" cy="1268760"/>
          </a:xfrm>
        </p:spPr>
        <p:txBody>
          <a:bodyPr>
            <a:normAutofit fontScale="90000"/>
          </a:bodyPr>
          <a:lstStyle/>
          <a:p>
            <a:r>
              <a:rPr lang="cs-CZ" sz="2800" dirty="0" smtClean="0">
                <a:latin typeface="Algerian" pitchFamily="82" charset="0"/>
              </a:rPr>
              <a:t>Při vjezdu do </a:t>
            </a:r>
            <a:r>
              <a:rPr lang="cs-CZ" sz="2800" dirty="0" err="1" smtClean="0">
                <a:latin typeface="Algerian" pitchFamily="82" charset="0"/>
              </a:rPr>
              <a:t>Holštýna</a:t>
            </a:r>
            <a:r>
              <a:rPr lang="cs-CZ" sz="2800" dirty="0" smtClean="0">
                <a:latin typeface="Algerian" pitchFamily="82" charset="0"/>
              </a:rPr>
              <a:t> jsou pěkné srubové chalupy. Jedna je hotová a dvě obrovské se ještě staví. </a:t>
            </a:r>
            <a:r>
              <a:rPr lang="cs-CZ" sz="2800" dirty="0" err="1" smtClean="0">
                <a:latin typeface="Algerian" pitchFamily="82" charset="0"/>
              </a:rPr>
              <a:t>Mátam</a:t>
            </a:r>
            <a:r>
              <a:rPr lang="cs-CZ" sz="2800" dirty="0" smtClean="0">
                <a:latin typeface="Algerian" pitchFamily="82" charset="0"/>
              </a:rPr>
              <a:t> být pivovar.</a:t>
            </a:r>
            <a:endParaRPr lang="cs-CZ" sz="2800" dirty="0">
              <a:latin typeface="Algerian" pitchFamily="82" charset="0"/>
            </a:endParaRPr>
          </a:p>
        </p:txBody>
      </p:sp>
      <p:pic>
        <p:nvPicPr>
          <p:cNvPr id="3" name="Obrázek 2" descr="r 9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561932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r 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r 1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r 1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805264"/>
            <a:ext cx="9144000" cy="1052736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Algerian" pitchFamily="82" charset="0"/>
              </a:rPr>
              <a:t>V sobotu, po velmi dlouhém váhání jsem se nechal přemluvit a zajel do Nivy v 8 hod. na zvěřinové hody. Poctivě vybírali vstupné</a:t>
            </a:r>
            <a:endParaRPr lang="cs-CZ" sz="2000" b="1" dirty="0">
              <a:latin typeface="Algerian" pitchFamily="82" charset="0"/>
            </a:endParaRPr>
          </a:p>
        </p:txBody>
      </p:sp>
      <p:pic>
        <p:nvPicPr>
          <p:cNvPr id="3" name="Obrázek 2" descr="n 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593199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>
    <p:sndAc>
      <p:stSnd>
        <p:snd r:embed="rId2" name="captain cook - la paloma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15000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" name="Obrázek 2" descr="n 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sz="2000" b="1" dirty="0" smtClean="0">
                <a:latin typeface="Algerian" pitchFamily="82" charset="0"/>
              </a:rPr>
              <a:t>Nabízeli dva guláše, srnčí a z divočáka. Také řízky a jiné dobroty. Koupil jsem si srnčí, ale vzal jsem si ho domů. Na jídlo bylo u mne moc pozdě. Jak vidíte, bylo tam plno a u výdejny byla fronta. Chvíli jsem dole poseděl a dal si pivo. </a:t>
            </a:r>
            <a:endParaRPr lang="cs-CZ" sz="2000" b="1" dirty="0">
              <a:latin typeface="Algerian" pitchFamily="82" charset="0"/>
            </a:endParaRPr>
          </a:p>
        </p:txBody>
      </p:sp>
      <p:pic>
        <p:nvPicPr>
          <p:cNvPr id="3" name="Obrázek 2" descr="n 6.JPG"/>
          <p:cNvPicPr>
            <a:picLocks noChangeAspect="1"/>
          </p:cNvPicPr>
          <p:nvPr/>
        </p:nvPicPr>
        <p:blipFill>
          <a:blip r:embed="rId2" cstate="screen"/>
          <a:srcRect b="17450"/>
          <a:stretch>
            <a:fillRect/>
          </a:stretch>
        </p:blipFill>
        <p:spPr>
          <a:xfrm>
            <a:off x="17048" y="-99392"/>
            <a:ext cx="9126952" cy="566124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jab 3 - kopi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6127635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Obrázek 3" descr="jab 2 - kopi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751159" y="0"/>
            <a:ext cx="4392841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n 7.JPG"/>
          <p:cNvPicPr>
            <a:picLocks noChangeAspect="1"/>
          </p:cNvPicPr>
          <p:nvPr/>
        </p:nvPicPr>
        <p:blipFill>
          <a:blip r:embed="rId2" cstate="screen"/>
          <a:srcRect r="5113"/>
          <a:stretch>
            <a:fillRect/>
          </a:stretch>
        </p:blipFill>
        <p:spPr>
          <a:xfrm>
            <a:off x="0" y="0"/>
            <a:ext cx="9206508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n 2.JPG"/>
          <p:cNvPicPr>
            <a:picLocks noChangeAspect="1"/>
          </p:cNvPicPr>
          <p:nvPr/>
        </p:nvPicPr>
        <p:blipFill>
          <a:blip r:embed="rId2" cstate="screen"/>
          <a:srcRect r="7476"/>
          <a:stretch>
            <a:fillRect/>
          </a:stretch>
        </p:blipFill>
        <p:spPr>
          <a:xfrm>
            <a:off x="-1" y="0"/>
            <a:ext cx="9310601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n 9.JPG"/>
          <p:cNvPicPr>
            <a:picLocks noChangeAspect="1"/>
          </p:cNvPicPr>
          <p:nvPr/>
        </p:nvPicPr>
        <p:blipFill>
          <a:blip r:embed="rId2" cstate="screen"/>
          <a:srcRect l="3538" r="7476"/>
          <a:stretch>
            <a:fillRect/>
          </a:stretch>
        </p:blipFill>
        <p:spPr>
          <a:xfrm>
            <a:off x="-1" y="0"/>
            <a:ext cx="9271043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n 1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301208"/>
            <a:ext cx="9144000" cy="1556792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latin typeface="Algerian" pitchFamily="82" charset="0"/>
              </a:rPr>
              <a:t>Doma jsem guláš ochutnal, ale pro mne jsem ho musel ještě poopravit. Chtělo to více osmažené cibulky se špekem, papriku, majoránku a také nakonec pivo. Masa bylo hodně. Ostatním jak jsem viděl asi moc chutnal.</a:t>
            </a:r>
            <a:endParaRPr lang="cs-CZ" sz="2000" b="1" dirty="0">
              <a:latin typeface="Algerian" pitchFamily="82" charset="0"/>
            </a:endParaRPr>
          </a:p>
        </p:txBody>
      </p:sp>
      <p:pic>
        <p:nvPicPr>
          <p:cNvPr id="3" name="Obrázek 2" descr="n 10.JPG"/>
          <p:cNvPicPr>
            <a:picLocks noChangeAspect="1"/>
          </p:cNvPicPr>
          <p:nvPr/>
        </p:nvPicPr>
        <p:blipFill>
          <a:blip r:embed="rId2" cstate="screen"/>
          <a:srcRect t="18504"/>
          <a:stretch>
            <a:fillRect/>
          </a:stretch>
        </p:blipFill>
        <p:spPr>
          <a:xfrm>
            <a:off x="0" y="0"/>
            <a:ext cx="9144000" cy="534667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075" name="Rectangle 3" descr="300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076" name="AutoShape 4" descr="5"/>
          <p:cNvSpPr>
            <a:spLocks noChangeArrowheads="1"/>
          </p:cNvSpPr>
          <p:nvPr/>
        </p:nvSpPr>
        <p:spPr bwMode="auto">
          <a:xfrm>
            <a:off x="215900" y="215900"/>
            <a:ext cx="8748713" cy="6453188"/>
          </a:xfrm>
          <a:prstGeom prst="octagon">
            <a:avLst>
              <a:gd name="adj" fmla="val 29287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077" name="AutoShape 5" descr="300"/>
          <p:cNvSpPr>
            <a:spLocks noChangeArrowheads="1"/>
          </p:cNvSpPr>
          <p:nvPr/>
        </p:nvSpPr>
        <p:spPr bwMode="auto">
          <a:xfrm>
            <a:off x="395288" y="404813"/>
            <a:ext cx="8353425" cy="6048375"/>
          </a:xfrm>
          <a:prstGeom prst="octagon">
            <a:avLst>
              <a:gd name="adj" fmla="val 2928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078" name="AutoShape 6" descr="5"/>
          <p:cNvSpPr>
            <a:spLocks noChangeArrowheads="1"/>
          </p:cNvSpPr>
          <p:nvPr/>
        </p:nvSpPr>
        <p:spPr bwMode="auto">
          <a:xfrm>
            <a:off x="539750" y="549275"/>
            <a:ext cx="8064500" cy="5759450"/>
          </a:xfrm>
          <a:prstGeom prst="octagon">
            <a:avLst>
              <a:gd name="adj" fmla="val 29287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079" name="AutoShape 7" descr="300"/>
          <p:cNvSpPr>
            <a:spLocks noChangeArrowheads="1"/>
          </p:cNvSpPr>
          <p:nvPr/>
        </p:nvSpPr>
        <p:spPr bwMode="auto">
          <a:xfrm>
            <a:off x="827088" y="908050"/>
            <a:ext cx="7489825" cy="5041900"/>
          </a:xfrm>
          <a:prstGeom prst="octagon">
            <a:avLst>
              <a:gd name="adj" fmla="val 2928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3081" name="Rectangle 9" descr="50x40_Scafa_136_14524"/>
          <p:cNvSpPr>
            <a:spLocks noChangeArrowheads="1"/>
          </p:cNvSpPr>
          <p:nvPr/>
        </p:nvSpPr>
        <p:spPr bwMode="auto">
          <a:xfrm>
            <a:off x="2123728" y="1268760"/>
            <a:ext cx="5184775" cy="4321175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3810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3083" name="Picture 11" descr="fleurs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0350" y="4600575"/>
            <a:ext cx="2533650" cy="2257425"/>
          </a:xfrm>
          <a:prstGeom prst="rect">
            <a:avLst/>
          </a:prstGeom>
          <a:noFill/>
        </p:spPr>
      </p:pic>
      <p:pic>
        <p:nvPicPr>
          <p:cNvPr id="3084" name="Picture 12" descr="fleurs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0" y="0"/>
            <a:ext cx="2533650" cy="2257425"/>
          </a:xfrm>
          <a:prstGeom prst="rect">
            <a:avLst/>
          </a:prstGeom>
          <a:noFill/>
        </p:spPr>
      </p:pic>
      <p:pic>
        <p:nvPicPr>
          <p:cNvPr id="3085" name="Picture 13" descr="fleurs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4600575"/>
            <a:ext cx="2549525" cy="2257425"/>
          </a:xfrm>
          <a:prstGeom prst="rect">
            <a:avLst/>
          </a:prstGeom>
          <a:noFill/>
        </p:spPr>
      </p:pic>
      <p:pic>
        <p:nvPicPr>
          <p:cNvPr id="3086" name="Picture 14" descr="fleurs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H="1">
            <a:off x="6594475" y="0"/>
            <a:ext cx="2549525" cy="2257425"/>
          </a:xfrm>
          <a:prstGeom prst="rect">
            <a:avLst/>
          </a:prstGeom>
          <a:noFill/>
        </p:spPr>
      </p:pic>
      <p:pic>
        <p:nvPicPr>
          <p:cNvPr id="3087" name="Picture 15" descr="bod4a">
            <a:hlinkClick r:id="" action="ppaction://noaction">
              <a:snd r:embed="rId6" name="captain cook - aber dich gibts nur einmal fuer mich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450" y="2060575"/>
            <a:ext cx="693738" cy="601663"/>
          </a:xfrm>
          <a:prstGeom prst="rect">
            <a:avLst/>
          </a:prstGeom>
          <a:noFill/>
        </p:spPr>
      </p:pic>
      <p:pic>
        <p:nvPicPr>
          <p:cNvPr id="3088" name="Picture 16" descr="bod4a">
            <a:hlinkClick r:id="" action="ppaction://noaction">
              <a:snd r:embed="rId8" name="captain cook - die alte musikbox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450" y="2781300"/>
            <a:ext cx="693738" cy="601663"/>
          </a:xfrm>
          <a:prstGeom prst="rect">
            <a:avLst/>
          </a:prstGeom>
          <a:noFill/>
        </p:spPr>
      </p:pic>
      <p:pic>
        <p:nvPicPr>
          <p:cNvPr id="3089" name="Picture 17" descr="bod4a">
            <a:hlinkClick r:id="" action="ppaction://noaction">
              <a:snd r:embed="rId9" name="captain cook - ganz in weiss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450" y="3500438"/>
            <a:ext cx="693738" cy="601662"/>
          </a:xfrm>
          <a:prstGeom prst="rect">
            <a:avLst/>
          </a:prstGeom>
          <a:noFill/>
        </p:spPr>
      </p:pic>
      <p:pic>
        <p:nvPicPr>
          <p:cNvPr id="3090" name="Picture 18" descr="bod4a">
            <a:hlinkClick r:id="" action="ppaction://noaction">
              <a:snd r:embed="rId10" name="captain cook - ich denk so gern an billy vaughn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450" y="4221163"/>
            <a:ext cx="693738" cy="601662"/>
          </a:xfrm>
          <a:prstGeom prst="rect">
            <a:avLst/>
          </a:prstGeom>
          <a:noFill/>
        </p:spPr>
      </p:pic>
      <p:pic>
        <p:nvPicPr>
          <p:cNvPr id="3091" name="Picture 19" descr="bod4a">
            <a:hlinkClick r:id="" action="ppaction://noaction">
              <a:snd r:embed="rId11" name="captain cook - la paloma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5825" y="1989138"/>
            <a:ext cx="693738" cy="601662"/>
          </a:xfrm>
          <a:prstGeom prst="rect">
            <a:avLst/>
          </a:prstGeom>
          <a:noFill/>
        </p:spPr>
      </p:pic>
      <p:pic>
        <p:nvPicPr>
          <p:cNvPr id="3092" name="Picture 20" descr="bod4a">
            <a:hlinkClick r:id="" action="ppaction://noaction">
              <a:snd r:embed="rId12" name="captain cook - santa lucia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5825" y="2708275"/>
            <a:ext cx="693738" cy="601663"/>
          </a:xfrm>
          <a:prstGeom prst="rect">
            <a:avLst/>
          </a:prstGeom>
          <a:noFill/>
        </p:spPr>
      </p:pic>
      <p:pic>
        <p:nvPicPr>
          <p:cNvPr id="3093" name="Picture 21" descr="bod4a">
            <a:hlinkClick r:id="" action="ppaction://noaction">
              <a:snd r:embed="rId13" name="captain cook - sierra madr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5825" y="3429000"/>
            <a:ext cx="693738" cy="601663"/>
          </a:xfrm>
          <a:prstGeom prst="rect">
            <a:avLst/>
          </a:prstGeom>
          <a:noFill/>
        </p:spPr>
      </p:pic>
      <p:pic>
        <p:nvPicPr>
          <p:cNvPr id="3094" name="Picture 22" descr="bod4a">
            <a:hlinkClick r:id="" action="ppaction://noaction">
              <a:snd r:embed="rId14" name="captain cook -billy vaughn meldey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5825" y="4149725"/>
            <a:ext cx="693738" cy="601663"/>
          </a:xfrm>
          <a:prstGeom prst="rect">
            <a:avLst/>
          </a:prstGeom>
          <a:noFill/>
        </p:spPr>
      </p:pic>
      <p:sp>
        <p:nvSpPr>
          <p:cNvPr id="3095" name="WordArt 23" descr="Obrázek1a"/>
          <p:cNvSpPr>
            <a:spLocks noChangeArrowheads="1" noChangeShapeType="1" noTextEdit="1"/>
          </p:cNvSpPr>
          <p:nvPr/>
        </p:nvSpPr>
        <p:spPr bwMode="auto">
          <a:xfrm>
            <a:off x="2555875" y="5013325"/>
            <a:ext cx="4103688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i="1" kern="10">
                <a:ln w="3175">
                  <a:solidFill>
                    <a:srgbClr val="800080"/>
                  </a:solidFill>
                  <a:round/>
                  <a:headEnd/>
                  <a:tailEnd/>
                </a:ln>
                <a:blipFill dpi="0" rotWithShape="1">
                  <a:blip r:embed="rId15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Monotype Corsiva"/>
              </a:rPr>
              <a:t>Co bod - to písnička.</a:t>
            </a:r>
          </a:p>
        </p:txBody>
      </p:sp>
      <p:sp>
        <p:nvSpPr>
          <p:cNvPr id="3096" name="WordArt 24" descr="Obrázek1a"/>
          <p:cNvSpPr>
            <a:spLocks noChangeArrowheads="1" noChangeShapeType="1" noTextEdit="1"/>
          </p:cNvSpPr>
          <p:nvPr/>
        </p:nvSpPr>
        <p:spPr bwMode="auto">
          <a:xfrm>
            <a:off x="7451725" y="5949950"/>
            <a:ext cx="936625" cy="255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i="1" kern="10">
                <a:ln w="3175">
                  <a:solidFill>
                    <a:srgbClr val="800080"/>
                  </a:solidFill>
                  <a:round/>
                  <a:headEnd/>
                  <a:tailEnd/>
                </a:ln>
                <a:blipFill dpi="0" rotWithShape="1">
                  <a:blip r:embed="rId15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Monotype Corsiva"/>
              </a:rPr>
              <a:t>iNěžn@</a:t>
            </a: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33256"/>
            <a:ext cx="6228184" cy="1124744"/>
          </a:xfrm>
        </p:spPr>
        <p:txBody>
          <a:bodyPr>
            <a:noAutofit/>
          </a:bodyPr>
          <a:lstStyle/>
          <a:p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  <a:t>Také hroznů se mi letos hodně urodilo. </a:t>
            </a:r>
            <a:b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</a:br>
            <a:r>
              <a:rPr lang="cs-CZ" sz="2000" b="1" dirty="0" smtClean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  <a:t>S bratrem budeme dělat Burčák</a:t>
            </a:r>
            <a:endParaRPr lang="cs-CZ" sz="2000" b="1" dirty="0">
              <a:solidFill>
                <a:schemeClr val="accent6">
                  <a:lumMod val="50000"/>
                </a:schemeClr>
              </a:solidFill>
              <a:latin typeface="Algerian" pitchFamily="82" charset="0"/>
            </a:endParaRPr>
          </a:p>
        </p:txBody>
      </p:sp>
      <p:pic>
        <p:nvPicPr>
          <p:cNvPr id="3" name="Obrázek 2" descr="jab 4 - kopie.JPG"/>
          <p:cNvPicPr>
            <a:picLocks noChangeAspect="1"/>
          </p:cNvPicPr>
          <p:nvPr/>
        </p:nvPicPr>
        <p:blipFill>
          <a:blip r:embed="rId2" cstate="screen">
            <a:lum bright="-10000" contrast="20000"/>
          </a:blip>
          <a:stretch>
            <a:fillRect/>
          </a:stretch>
        </p:blipFill>
        <p:spPr>
          <a:xfrm>
            <a:off x="0" y="0"/>
            <a:ext cx="5940152" cy="57183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brázek 3" descr="IMG_8804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940153" y="0"/>
            <a:ext cx="3203848" cy="6858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76256" y="0"/>
            <a:ext cx="2267744" cy="6858000"/>
          </a:xfrm>
        </p:spPr>
        <p:txBody>
          <a:bodyPr>
            <a:noAutofit/>
          </a:bodyPr>
          <a:lstStyle/>
          <a:p>
            <a:r>
              <a:rPr lang="cs-CZ" sz="2000" dirty="0" smtClean="0">
                <a:latin typeface="Algerian" pitchFamily="82" charset="0"/>
              </a:rPr>
              <a:t>Došlo také na kanadské borůvky, přesto, že jsem je koupil na jaře, bylo jich strašná spousta. Včera došlo i na moje melouny. Jak vidíte, nádherně uzrály a jsou slaďoučké.</a:t>
            </a:r>
            <a:endParaRPr lang="cs-CZ" sz="2000" dirty="0">
              <a:latin typeface="Algerian" pitchFamily="82" charset="0"/>
            </a:endParaRPr>
          </a:p>
        </p:txBody>
      </p:sp>
      <p:pic>
        <p:nvPicPr>
          <p:cNvPr id="3" name="Obrázek 2" descr="r 1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6876744" cy="6858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517232"/>
            <a:ext cx="9144000" cy="1503040"/>
          </a:xfrm>
        </p:spPr>
        <p:txBody>
          <a:bodyPr>
            <a:noAutofit/>
          </a:bodyPr>
          <a:lstStyle/>
          <a:p>
            <a:r>
              <a:rPr lang="cs-CZ" sz="2400" b="1" dirty="0" smtClean="0">
                <a:latin typeface="Algerian" pitchFamily="82" charset="0"/>
              </a:rPr>
              <a:t>V pátek jsem zajel do Lipovce, zase pro tlačenku a jiné dobroty a nedalo mi to, musel jsem se zastavit u našeho rybníčku.</a:t>
            </a:r>
            <a:endParaRPr lang="cs-CZ" sz="2400" b="1" dirty="0">
              <a:latin typeface="Algerian" pitchFamily="82" charset="0"/>
            </a:endParaRPr>
          </a:p>
        </p:txBody>
      </p:sp>
      <p:pic>
        <p:nvPicPr>
          <p:cNvPr id="3" name="Obrázek 2" descr="r 3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01972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>
    <p:sndAc>
      <p:stSnd>
        <p:snd r:embed="rId2" name="captain cook - aber dich gibts nur einmal fuer mich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71500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latin typeface="Algerian" pitchFamily="82" charset="0"/>
              </a:rPr>
              <a:t>Přesto, že jsou velká sucha, náš </a:t>
            </a:r>
            <a:r>
              <a:rPr lang="cs-CZ" sz="2800" b="1" dirty="0" err="1" smtClean="0">
                <a:latin typeface="Algerian" pitchFamily="82" charset="0"/>
              </a:rPr>
              <a:t>rybníčekje</a:t>
            </a:r>
            <a:r>
              <a:rPr lang="cs-CZ" sz="2800" b="1" dirty="0" smtClean="0">
                <a:latin typeface="Algerian" pitchFamily="82" charset="0"/>
              </a:rPr>
              <a:t> stále pěkně plný</a:t>
            </a:r>
            <a:endParaRPr lang="cs-CZ" sz="2800" b="1" dirty="0">
              <a:latin typeface="Algerian" pitchFamily="82" charset="0"/>
            </a:endParaRPr>
          </a:p>
        </p:txBody>
      </p:sp>
      <p:pic>
        <p:nvPicPr>
          <p:cNvPr id="3" name="Obrázek 2" descr="r 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557157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r 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-99392"/>
            <a:ext cx="9144000" cy="674136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r 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-1" y="0"/>
            <a:ext cx="9213100" cy="674136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r 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268</Words>
  <Application>Microsoft Office PowerPoint</Application>
  <PresentationFormat>Předvádění na obrazovce (4:3)</PresentationFormat>
  <Paragraphs>12</Paragraphs>
  <Slides>25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sady Office</vt:lpstr>
      <vt:lpstr>Jak žiji?? Při té zdravotní bídě hledám radosti na mé zahradě. Letošní rok nám nadělil v létě hodně tepla, ale také velikou úrodu ovoce.</vt:lpstr>
      <vt:lpstr>Snímek 2</vt:lpstr>
      <vt:lpstr>Také hroznů se mi letos hodně urodilo.  S bratrem budeme dělat Burčák</vt:lpstr>
      <vt:lpstr>Došlo také na kanadské borůvky, přesto, že jsem je koupil na jaře, bylo jich strašná spousta. Včera došlo i na moje melouny. Jak vidíte, nádherně uzrály a jsou slaďoučké.</vt:lpstr>
      <vt:lpstr>V pátek jsem zajel do Lipovce, zase pro tlačenku a jiné dobroty a nedalo mi to, musel jsem se zastavit u našeho rybníčku.</vt:lpstr>
      <vt:lpstr>Přesto, že jsou velká sucha, náš rybníčekje stále pěkně plný</vt:lpstr>
      <vt:lpstr>Snímek 7</vt:lpstr>
      <vt:lpstr>Snímek 8</vt:lpstr>
      <vt:lpstr>Snímek 9</vt:lpstr>
      <vt:lpstr>Snímek 10</vt:lpstr>
      <vt:lpstr>Pohled na Housko</vt:lpstr>
      <vt:lpstr>Snímek 12</vt:lpstr>
      <vt:lpstr>Při vjezdu do Holštýna jsou pěkné srubové chalupy. Jedna je hotová a dvě obrovské se ještě staví. Mátam být pivovar.</vt:lpstr>
      <vt:lpstr>Snímek 14</vt:lpstr>
      <vt:lpstr>Snímek 15</vt:lpstr>
      <vt:lpstr>Snímek 16</vt:lpstr>
      <vt:lpstr>V sobotu, po velmi dlouhém váhání jsem se nechal přemluvit a zajel do Nivy v 8 hod. na zvěřinové hody. Poctivě vybírali vstupné</vt:lpstr>
      <vt:lpstr>Snímek 18</vt:lpstr>
      <vt:lpstr>Nabízeli dva guláše, srnčí a z divočáka. Také řízky a jiné dobroty. Koupil jsem si srnčí, ale vzal jsem si ho domů. Na jídlo bylo u mne moc pozdě. Jak vidíte, bylo tam plno a u výdejny byla fronta. Chvíli jsem dole poseděl a dal si pivo. </vt:lpstr>
      <vt:lpstr>Snímek 20</vt:lpstr>
      <vt:lpstr>Snímek 21</vt:lpstr>
      <vt:lpstr>Snímek 22</vt:lpstr>
      <vt:lpstr>Snímek 23</vt:lpstr>
      <vt:lpstr>Doma jsem guláš ochutnal, ale pro mne jsem ho musel ještě poopravit. Chtělo to více osmažené cibulky se špekem, papriku, majoránku a také nakonec pivo. Masa bylo hodně. Ostatním jak jsem viděl asi moc chutnal.</vt:lpstr>
      <vt:lpstr>Snímek 25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Jirušek</dc:creator>
  <cp:lastModifiedBy>Jirušek</cp:lastModifiedBy>
  <cp:revision>10</cp:revision>
  <dcterms:created xsi:type="dcterms:W3CDTF">2018-08-05T09:30:21Z</dcterms:created>
  <dcterms:modified xsi:type="dcterms:W3CDTF">2018-08-05T14:35:40Z</dcterms:modified>
</cp:coreProperties>
</file>