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75" r:id="rId4"/>
    <p:sldId id="280" r:id="rId5"/>
    <p:sldId id="283" r:id="rId6"/>
    <p:sldId id="282" r:id="rId7"/>
    <p:sldId id="277" r:id="rId8"/>
    <p:sldId id="279" r:id="rId9"/>
    <p:sldId id="269" r:id="rId10"/>
    <p:sldId id="270" r:id="rId11"/>
    <p:sldId id="267" r:id="rId12"/>
    <p:sldId id="265" r:id="rId13"/>
    <p:sldId id="261" r:id="rId14"/>
    <p:sldId id="258" r:id="rId15"/>
    <p:sldId id="259" r:id="rId16"/>
    <p:sldId id="25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96619-B6CE-4500-BB8C-293F321A15B5}" type="datetimeFigureOut">
              <a:rPr lang="cs-CZ" smtClean="0"/>
              <a:pPr/>
              <a:t>18.01.2018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3A60-F5B5-4A83-B263-845D825487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Algerian" pitchFamily="82" charset="0"/>
              </a:rPr>
              <a:t>Jak probíhá u nás v </a:t>
            </a:r>
            <a:r>
              <a:rPr lang="cs-CZ" sz="2400" dirty="0" err="1" smtClean="0">
                <a:latin typeface="Algerian" pitchFamily="82" charset="0"/>
              </a:rPr>
              <a:t>Molenburku</a:t>
            </a:r>
            <a:r>
              <a:rPr lang="cs-CZ" sz="2400" dirty="0" smtClean="0">
                <a:latin typeface="Algerian" pitchFamily="82" charset="0"/>
              </a:rPr>
              <a:t> letošní zima. Obrázek je z dnešního rána, ale již napadla další dávka sněhu</a:t>
            </a:r>
            <a:endParaRPr lang="cs-CZ" sz="2400" dirty="0">
              <a:latin typeface="Algerian" pitchFamily="82" charset="0"/>
            </a:endParaRPr>
          </a:p>
        </p:txBody>
      </p:sp>
      <p:pic>
        <p:nvPicPr>
          <p:cNvPr id="4" name="Obrázek 3" descr="IMG_9196.JPG"/>
          <p:cNvPicPr>
            <a:picLocks noChangeAspect="1"/>
          </p:cNvPicPr>
          <p:nvPr/>
        </p:nvPicPr>
        <p:blipFill>
          <a:blip r:embed="rId3" cstate="screen">
            <a:lum bright="20000" contrast="20000"/>
          </a:blip>
          <a:srcRect t="4851" b="11151"/>
          <a:stretch>
            <a:fillRect/>
          </a:stretch>
        </p:blipFill>
        <p:spPr>
          <a:xfrm>
            <a:off x="0" y="0"/>
            <a:ext cx="9144000" cy="576064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  <p:sndAc>
      <p:stSnd loop="1">
        <p:snd r:embed="rId2" name="saint seiya - athena's violin them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190.JPG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194.JPG"/>
          <p:cNvPicPr>
            <a:picLocks noChangeAspect="1"/>
          </p:cNvPicPr>
          <p:nvPr/>
        </p:nvPicPr>
        <p:blipFill>
          <a:blip r:embed="rId2" cstate="screen">
            <a:lum bright="10000" contrast="30000"/>
          </a:blip>
          <a:srcRect t="14300" r="11413"/>
          <a:stretch>
            <a:fillRect/>
          </a:stretch>
        </p:blipFill>
        <p:spPr>
          <a:xfrm>
            <a:off x="-1" y="0"/>
            <a:ext cx="9192093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197.JPG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199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lgerian" pitchFamily="82" charset="0"/>
              </a:rPr>
              <a:t>Naše ulice od lesa</a:t>
            </a:r>
            <a:endParaRPr lang="cs-CZ" sz="3600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202.JPG"/>
          <p:cNvPicPr>
            <a:picLocks noChangeAspect="1"/>
          </p:cNvPicPr>
          <p:nvPr/>
        </p:nvPicPr>
        <p:blipFill>
          <a:blip r:embed="rId2" cstate="screen"/>
          <a:srcRect b="11151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2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805264"/>
            <a:ext cx="9144000" cy="854968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latin typeface="Algerian" pitchFamily="82" charset="0"/>
              </a:rPr>
              <a:t>Dneska jenom na kraj lesíka a honem domů do tepla.</a:t>
            </a:r>
            <a:endParaRPr lang="cs-CZ" sz="2800" dirty="0">
              <a:latin typeface="Algerian" pitchFamily="82" charset="0"/>
            </a:endParaRPr>
          </a:p>
        </p:txBody>
      </p:sp>
      <p:pic>
        <p:nvPicPr>
          <p:cNvPr id="4" name="Obrázek 3" descr="IMG_9203.JPG"/>
          <p:cNvPicPr>
            <a:picLocks noChangeAspect="1"/>
          </p:cNvPicPr>
          <p:nvPr/>
        </p:nvPicPr>
        <p:blipFill>
          <a:blip r:embed="rId2" cstate="screen"/>
          <a:srcRect t="11151" b="3150"/>
          <a:stretch>
            <a:fillRect/>
          </a:stretch>
        </p:blipFill>
        <p:spPr>
          <a:xfrm>
            <a:off x="0" y="0"/>
            <a:ext cx="9144000" cy="5877272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sz="2000" dirty="0" smtClean="0">
                <a:latin typeface="Algerian" pitchFamily="82" charset="0"/>
              </a:rPr>
              <a:t>V neděli jsme si ještě vyšli s Hedvičkou do našeho lesíku, podívat se na náš pařízek. Sněhu bylo málo. Na sluníčku žádný.</a:t>
            </a:r>
            <a:endParaRPr lang="cs-CZ" sz="2000" dirty="0">
              <a:latin typeface="Algerian" pitchFamily="82" charset="0"/>
            </a:endParaRPr>
          </a:p>
        </p:txBody>
      </p:sp>
      <p:pic>
        <p:nvPicPr>
          <p:cNvPr id="5" name="Zástupný symbol pro obsah 4" descr="Ton. v lese 13. ledna 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051"/>
          <a:stretch>
            <a:fillRect/>
          </a:stretch>
        </p:blipFill>
        <p:spPr>
          <a:xfrm>
            <a:off x="0" y="0"/>
            <a:ext cx="4433485" cy="6237312"/>
          </a:xfrm>
        </p:spPr>
      </p:pic>
      <p:pic>
        <p:nvPicPr>
          <p:cNvPr id="6" name="Zástupný symbol pro obsah 4" descr="Hedv v lese.JPG"/>
          <p:cNvPicPr>
            <a:picLocks noChangeAspect="1"/>
          </p:cNvPicPr>
          <p:nvPr/>
        </p:nvPicPr>
        <p:blipFill>
          <a:blip r:embed="rId3" cstate="print"/>
          <a:srcRect t="9051" r="8368"/>
          <a:stretch>
            <a:fillRect/>
          </a:stretch>
        </p:blipFill>
        <p:spPr>
          <a:xfrm>
            <a:off x="4436347" y="0"/>
            <a:ext cx="4707653" cy="6237312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949280"/>
            <a:ext cx="8229600" cy="908720"/>
          </a:xfrm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Postupně to začalo.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153.JPG"/>
          <p:cNvPicPr>
            <a:picLocks noChangeAspect="1"/>
          </p:cNvPicPr>
          <p:nvPr/>
        </p:nvPicPr>
        <p:blipFill>
          <a:blip r:embed="rId2" cstate="screen">
            <a:lum bright="20000" contrast="30000"/>
          </a:blip>
          <a:srcRect b="11151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137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30. 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30.11. 17, Zima u Toníka.JPG"/>
          <p:cNvPicPr>
            <a:picLocks noChangeAspect="1"/>
          </p:cNvPicPr>
          <p:nvPr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48890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140.JPG"/>
          <p:cNvPicPr>
            <a:picLocks noChangeAspect="1"/>
          </p:cNvPicPr>
          <p:nvPr/>
        </p:nvPicPr>
        <p:blipFill>
          <a:blip r:embed="rId2" cstate="screen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1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192.JPG"/>
          <p:cNvPicPr>
            <a:picLocks noChangeAspect="1"/>
          </p:cNvPicPr>
          <p:nvPr/>
        </p:nvPicPr>
        <p:blipFill>
          <a:blip r:embed="rId2" cstate="screen">
            <a:lum bright="20000" contrast="30000"/>
          </a:blip>
          <a:srcRect t="8001" r="6688"/>
          <a:stretch>
            <a:fillRect/>
          </a:stretch>
        </p:blipFill>
        <p:spPr>
          <a:xfrm>
            <a:off x="0" y="0"/>
            <a:ext cx="927445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66</Words>
  <Application>Microsoft Office PowerPoint</Application>
  <PresentationFormat>Předvádění na obrazovce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Jak probíhá u nás v Molenburku letošní zima. Obrázek je z dnešního rána, ale již napadla další dávka sněhu</vt:lpstr>
      <vt:lpstr>V neděli jsme si ještě vyšli s Hedvičkou do našeho lesíku, podívat se na náš pařízek. Sněhu bylo málo. Na sluníčku žádný.</vt:lpstr>
      <vt:lpstr>Postupně to začalo.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Naše ulice od lesa</vt:lpstr>
      <vt:lpstr>Snímek 15</vt:lpstr>
      <vt:lpstr>Dneska jenom na kraj lesíka a honem domů do tepla.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HP</dc:creator>
  <cp:lastModifiedBy>HP</cp:lastModifiedBy>
  <cp:revision>10</cp:revision>
  <dcterms:created xsi:type="dcterms:W3CDTF">2018-01-18T10:24:01Z</dcterms:created>
  <dcterms:modified xsi:type="dcterms:W3CDTF">2018-01-18T15:03:00Z</dcterms:modified>
</cp:coreProperties>
</file>