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1"/>
  </p:sldMasterIdLst>
  <p:notesMasterIdLst>
    <p:notesMasterId r:id="rId27"/>
  </p:notesMasterIdLst>
  <p:handoutMasterIdLst>
    <p:handoutMasterId r:id="rId28"/>
  </p:handoutMasterIdLst>
  <p:sldIdLst>
    <p:sldId id="258" r:id="rId2"/>
    <p:sldId id="287" r:id="rId3"/>
    <p:sldId id="257" r:id="rId4"/>
    <p:sldId id="284" r:id="rId5"/>
    <p:sldId id="283" r:id="rId6"/>
    <p:sldId id="282" r:id="rId7"/>
    <p:sldId id="281" r:id="rId8"/>
    <p:sldId id="280" r:id="rId9"/>
    <p:sldId id="279" r:id="rId10"/>
    <p:sldId id="278" r:id="rId11"/>
    <p:sldId id="277" r:id="rId12"/>
    <p:sldId id="276" r:id="rId13"/>
    <p:sldId id="275" r:id="rId14"/>
    <p:sldId id="274" r:id="rId15"/>
    <p:sldId id="273" r:id="rId16"/>
    <p:sldId id="272" r:id="rId17"/>
    <p:sldId id="271" r:id="rId18"/>
    <p:sldId id="270" r:id="rId19"/>
    <p:sldId id="269" r:id="rId20"/>
    <p:sldId id="266" r:id="rId21"/>
    <p:sldId id="264" r:id="rId22"/>
    <p:sldId id="265" r:id="rId23"/>
    <p:sldId id="259" r:id="rId24"/>
    <p:sldId id="260" r:id="rId25"/>
    <p:sldId id="261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  <a:srgbClr val="FAF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5" autoAdjust="0"/>
  </p:normalViewPr>
  <p:slideViewPr>
    <p:cSldViewPr>
      <p:cViewPr>
        <p:scale>
          <a:sx n="130" d="100"/>
          <a:sy n="130" d="100"/>
        </p:scale>
        <p:origin x="288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9205DF-4376-4E46-8AAD-F7DFBBBE4E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73BD85-2729-4BB6-B211-B80F23E62C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564AB-A814-4DB2-9CB5-B528497BF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D78370-C049-46A1-BB90-B6FA9E495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9A4E2A-BA04-4B0D-B519-92E647811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201D8C-5E01-46B0-96E6-AB5AD6CE3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1EC06E-D831-47CF-8EDF-03B1797F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C226E-995E-4A7B-8993-5DBEDC6037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64343"/>
      </p:ext>
    </p:extLst>
  </p:cSld>
  <p:clrMapOvr>
    <a:masterClrMapping/>
  </p:clrMapOvr>
  <p:transition spd="slow" advTm="6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69640-C77E-4BF3-9F48-BB114E0D1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B3D5240-1333-413A-B757-9D077666D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E337EB-9824-494C-B4B6-D46A12908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7EDB41-8C3C-4D49-88CB-12136FDC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B02252-F3EB-4E2F-9AF0-9692E5498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CCDD-62FD-40CB-B3F9-B4B770D6CD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81867"/>
      </p:ext>
    </p:extLst>
  </p:cSld>
  <p:clrMapOvr>
    <a:masterClrMapping/>
  </p:clrMapOvr>
  <p:transition spd="slow" advTm="6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530B19D-2C46-49AC-AD7C-2B9D7CCEA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4F45C9-6295-4A2F-82AE-BBC699FBF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BF5EE1-1F17-44E1-8980-8B05EBB4E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5D6B7C-11A1-4002-B80F-41BE11C9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58AB33-0DF9-4B49-BFF7-4F9600A1A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B3DD-FB42-44DF-A683-D36B1AEA63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50546"/>
      </p:ext>
    </p:extLst>
  </p:cSld>
  <p:clrMapOvr>
    <a:masterClrMapping/>
  </p:clrMapOvr>
  <p:transition spd="slow" advTm="6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50C92-439E-406A-9450-41792CFD2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94FAC2-D3FC-421C-B4F9-5CA62D6BA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BA01EB-118B-4B9A-8FD3-25E437A99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D7616F-3AA5-4F04-B9FC-08155A8BA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7EBBC6-EF3D-48C1-938D-F28D0515F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0352-8463-456E-942A-AE8D88119D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56782"/>
      </p:ext>
    </p:extLst>
  </p:cSld>
  <p:clrMapOvr>
    <a:masterClrMapping/>
  </p:clrMapOvr>
  <p:transition spd="slow" advTm="6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94B0C-D7FA-49D4-A9EB-988781524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E84927-68FA-4C53-9122-D1ED6D1D0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2A0E68-5227-4872-8FA5-65B65F97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F7F5F0-AD4E-4FA7-BB74-D86265A64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C927B7-9CDF-4DC2-8356-BDC498C9C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0352-8463-456E-942A-AE8D88119D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33751"/>
      </p:ext>
    </p:extLst>
  </p:cSld>
  <p:clrMapOvr>
    <a:masterClrMapping/>
  </p:clrMapOvr>
  <p:transition spd="slow" advTm="6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0E036-6F11-44E3-80C6-4A330F856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0AA7E7-A480-4ABA-83A2-FCD5B7561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82972A-556D-4B0A-A794-058273B68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D80E17-5503-40A2-953E-0F36C9417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215E0A-D886-4BF9-8B7A-7BBC050BF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C97F4C-9371-4737-A814-96DA51620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CECBE-AD2F-4C2A-8607-7F287E16AD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1478"/>
      </p:ext>
    </p:extLst>
  </p:cSld>
  <p:clrMapOvr>
    <a:masterClrMapping/>
  </p:clrMapOvr>
  <p:transition spd="slow" advTm="6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925BA-07D1-4B24-963D-1DEFD25D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1864A0A-AE91-4EB6-8763-C133CCA0F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EBBB8D6-1D9D-4877-8F6D-6F3218C5D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1509D46-C05D-4C90-82EA-8F59A25166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E5DB0F7-09D8-49F9-9DD7-628F1D442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713EE59-DA94-4462-B1D0-5C71A0D6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7337ACF-FA94-4D2D-B2DE-421B75B7B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2A5ED9A-DB0C-427F-8985-6085C4A3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BD785-7FA7-413D-807D-CC9795F4A8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84901"/>
      </p:ext>
    </p:extLst>
  </p:cSld>
  <p:clrMapOvr>
    <a:masterClrMapping/>
  </p:clrMapOvr>
  <p:transition spd="slow" advTm="6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601689-B02F-4767-A101-BCFCD834F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71DA0ED-8B2E-4A63-8343-7E7858049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D845F8E-2B6C-4ACE-A0C7-A29CB3EBB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687F1D-C72D-4F93-8079-EE2D94D59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0352-8463-456E-942A-AE8D88119D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59972"/>
      </p:ext>
    </p:extLst>
  </p:cSld>
  <p:clrMapOvr>
    <a:masterClrMapping/>
  </p:clrMapOvr>
  <p:transition spd="slow" advTm="6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D248C73-99E3-44D2-8F17-7902E6B40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55EBAE3-2960-40A8-9A2A-ED231F79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4112F78-E4DE-4EAE-B459-7E117646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C951-9C46-4FEC-A237-EB22734C1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18485"/>
      </p:ext>
    </p:extLst>
  </p:cSld>
  <p:clrMapOvr>
    <a:masterClrMapping/>
  </p:clrMapOvr>
  <p:transition spd="slow" advTm="6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435FC-A293-42CC-8D92-DD63FB42D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1AFC2A-4492-40A9-AB15-FF9112E3B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EDD7447-A662-41D3-9689-C73F2683C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94D040-0AA0-4436-A817-81925E3D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B10EEAB-FF24-404A-A950-3406C5367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BD1232-EF91-44D4-B4F7-32E308968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11D5-C86C-4942-BD1E-8BD8F8924A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86267"/>
      </p:ext>
    </p:extLst>
  </p:cSld>
  <p:clrMapOvr>
    <a:masterClrMapping/>
  </p:clrMapOvr>
  <p:transition spd="slow" advTm="6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B13C02-AD46-4D64-A4BC-E341D1E64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291D730-F206-4F0A-8774-E2FAED524C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43D8688-C4B9-463F-9DF7-B94224B55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85B19A-B6AA-496B-B6CF-61A84EFA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D4F9FC-D4E9-4868-BB17-BB4A2E13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96B2C15-A2B4-40AC-87FA-60E39C84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FFE1-DC5E-4AF3-A9E2-ECF7B64B20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16064"/>
      </p:ext>
    </p:extLst>
  </p:cSld>
  <p:clrMapOvr>
    <a:masterClrMapping/>
  </p:clrMapOvr>
  <p:transition spd="slow" advTm="6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D22D17E-8DD6-4FB6-8D66-39347E2E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DF12C6-3542-456D-8C9D-778CF448C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1A43B1-1C70-4C3C-BFE2-27D24D3FA0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38FF34-9923-422F-9BCB-EF5924FFA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69F999-57F0-4CCE-9D28-6BF9402B2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10352-8463-456E-942A-AE8D88119D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3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 advTm="6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81136AE-EE80-438F-ABE8-512F77B6E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4" y="31955"/>
            <a:ext cx="903605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>
        <p:sndAc>
          <p:stSnd loop="1">
            <p:snd r:embed="rId2" name="Vzpomínání písnička kratka.wav"/>
          </p:stSnd>
        </p:sndAc>
      </p:transition>
    </mc:Choice>
    <mc:Fallback>
      <p:transition advTm="6000">
        <p:sndAc>
          <p:stSnd loop="1">
            <p:snd r:embed="rId2" name="Vzpomínání písnička kratka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E3002-88F1-47A9-BBB7-4A6CA5C38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807396-68B8-4566-8C9A-64D11B5A8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tráva, plot, pole&#10;&#10;Popis byl vytvořen automaticky">
            <a:extLst>
              <a:ext uri="{FF2B5EF4-FFF2-40B4-BE49-F238E27FC236}">
                <a16:creationId xmlns:a16="http://schemas.microsoft.com/office/drawing/2014/main" id="{5CDEA162-1238-4E18-8856-B551A7ABB5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6380" cy="67056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71661365"/>
      </p:ext>
    </p:extLst>
  </p:cSld>
  <p:clrMapOvr>
    <a:masterClrMapping/>
  </p:clrMapOvr>
  <p:transition spd="slow" advTm="6000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1A3DB2-84CD-4595-96C5-49D2C929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C57FD7-1F4E-44B7-B594-C51675EAD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tráva, rostlina, les&#10;&#10;Popis byl vytvořen automaticky">
            <a:extLst>
              <a:ext uri="{FF2B5EF4-FFF2-40B4-BE49-F238E27FC236}">
                <a16:creationId xmlns:a16="http://schemas.microsoft.com/office/drawing/2014/main" id="{ED8E2B90-F424-41D4-914A-750AA91677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373" y="0"/>
            <a:ext cx="9166490" cy="67056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12509590"/>
      </p:ext>
    </p:extLst>
  </p:cSld>
  <p:clrMapOvr>
    <a:masterClrMapping/>
  </p:clrMapOvr>
  <p:transition spd="slow" advTm="6000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E3B10F-ED30-4FC1-905A-58D6F2CF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E06691-FCF8-4524-9104-DD129A3F0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tráva, rostlina, strom&#10;&#10;Popis byl vytvořen automaticky">
            <a:extLst>
              <a:ext uri="{FF2B5EF4-FFF2-40B4-BE49-F238E27FC236}">
                <a16:creationId xmlns:a16="http://schemas.microsoft.com/office/drawing/2014/main" id="{16B56345-B9B0-4813-B0D5-4F0B0468F3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21116759"/>
      </p:ext>
    </p:extLst>
  </p:cSld>
  <p:clrMapOvr>
    <a:masterClrMapping/>
  </p:clrMapOvr>
  <p:transition spd="slow" advTm="6000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1057C4-4BDA-4BC5-847F-4EFE46EE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24E309-8D80-4CC3-8796-4EB9C6BAD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seno, stojící, stoh&#10;&#10;Popis byl vytvořen automaticky">
            <a:extLst>
              <a:ext uri="{FF2B5EF4-FFF2-40B4-BE49-F238E27FC236}">
                <a16:creationId xmlns:a16="http://schemas.microsoft.com/office/drawing/2014/main" id="{01CFF1E4-CF41-4F1B-924C-DD660F9EDF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0653"/>
            <a:ext cx="9024536" cy="678625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13533703"/>
      </p:ext>
    </p:extLst>
  </p:cSld>
  <p:clrMapOvr>
    <a:masterClrMapping/>
  </p:clrMapOvr>
  <p:transition spd="slow" advTm="6000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D2C481-10E3-4988-96E9-DBA299B2B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B91F60-7AAD-45F5-BFEF-378A7D4FE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tráva, rostlina, les&#10;&#10;Popis byl vytvořen automaticky">
            <a:extLst>
              <a:ext uri="{FF2B5EF4-FFF2-40B4-BE49-F238E27FC236}">
                <a16:creationId xmlns:a16="http://schemas.microsoft.com/office/drawing/2014/main" id="{D39CA964-059C-403B-A82D-49DC5EF91C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359"/>
            <a:ext cx="9120438" cy="673844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12376072"/>
      </p:ext>
    </p:extLst>
  </p:cSld>
  <p:clrMapOvr>
    <a:masterClrMapping/>
  </p:clrMapOvr>
  <p:transition spd="slow" advTm="6000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DCE122-7713-4207-A53E-7671731F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8F976F-9E9E-40AE-BA5D-C700322F3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tráva, rostlina, strom&#10;&#10;Popis byl vytvořen automaticky">
            <a:extLst>
              <a:ext uri="{FF2B5EF4-FFF2-40B4-BE49-F238E27FC236}">
                <a16:creationId xmlns:a16="http://schemas.microsoft.com/office/drawing/2014/main" id="{2AF31625-14BD-4A06-99FA-0E3B4B3BCF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832" y="0"/>
            <a:ext cx="9180246" cy="69342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24579138"/>
      </p:ext>
    </p:extLst>
  </p:cSld>
  <p:clrMapOvr>
    <a:masterClrMapping/>
  </p:clrMapOvr>
  <p:transition spd="slow" advTm="6000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2C44C-11B4-40CD-BBD3-3C9121C7C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959DFA-DBD5-4570-A6C0-48C4A6DB4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ráva, exteriér, rostlina, strom&#10;&#10;Popis byl vytvořen automaticky">
            <a:extLst>
              <a:ext uri="{FF2B5EF4-FFF2-40B4-BE49-F238E27FC236}">
                <a16:creationId xmlns:a16="http://schemas.microsoft.com/office/drawing/2014/main" id="{F122080D-4470-40C0-BDE0-FE57A212CB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162"/>
            <a:ext cx="9144000" cy="682783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02858034"/>
      </p:ext>
    </p:extLst>
  </p:cSld>
  <p:clrMapOvr>
    <a:masterClrMapping/>
  </p:clrMapOvr>
  <p:transition spd="slow" advTm="6000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A6D04-F1A7-4091-BA72-E6B5C2B24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285BA3-E885-4E55-97A6-260F77B22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tráva, rostlina, strom&#10;&#10;Popis byl vytvořen automaticky">
            <a:extLst>
              <a:ext uri="{FF2B5EF4-FFF2-40B4-BE49-F238E27FC236}">
                <a16:creationId xmlns:a16="http://schemas.microsoft.com/office/drawing/2014/main" id="{15CDD394-60FC-4EA3-B74F-7A05BE422E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7"/>
          <a:stretch/>
        </p:blipFill>
        <p:spPr>
          <a:xfrm>
            <a:off x="-1" y="-22934"/>
            <a:ext cx="9101769" cy="688093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13036053"/>
      </p:ext>
    </p:extLst>
  </p:cSld>
  <p:clrMapOvr>
    <a:masterClrMapping/>
  </p:clrMapOvr>
  <p:transition spd="slow" advTm="6000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5D0911-66C6-45EA-9464-F4F466C4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571D5B-EE37-4D37-955E-E9532C065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tráva, rostlina, strom&#10;&#10;Popis byl vytvořen automaticky">
            <a:extLst>
              <a:ext uri="{FF2B5EF4-FFF2-40B4-BE49-F238E27FC236}">
                <a16:creationId xmlns:a16="http://schemas.microsoft.com/office/drawing/2014/main" id="{60F62EEC-1751-415F-9E11-AA2B853427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7" y="0"/>
            <a:ext cx="9170559" cy="67056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59251905"/>
      </p:ext>
    </p:extLst>
  </p:cSld>
  <p:clrMapOvr>
    <a:masterClrMapping/>
  </p:clrMapOvr>
  <p:transition spd="slow" advTm="6000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8FB93-EF28-4D6F-93BA-A747B1054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CB3F02-DCB9-45B9-9A6E-F3BF421A0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strom, rostlina, les&#10;&#10;Popis byl vytvořen automaticky">
            <a:extLst>
              <a:ext uri="{FF2B5EF4-FFF2-40B4-BE49-F238E27FC236}">
                <a16:creationId xmlns:a16="http://schemas.microsoft.com/office/drawing/2014/main" id="{A367DD5C-1B36-4CE5-8BB1-0FF39739F1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5" y="-19236"/>
            <a:ext cx="9144000" cy="68772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75553775"/>
      </p:ext>
    </p:extLst>
  </p:cSld>
  <p:clrMapOvr>
    <a:masterClrMapping/>
  </p:clrMapOvr>
  <p:transition spd="slow" advTm="6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>
            <a:extLst>
              <a:ext uri="{FF2B5EF4-FFF2-40B4-BE49-F238E27FC236}">
                <a16:creationId xmlns:a16="http://schemas.microsoft.com/office/drawing/2014/main" id="{E27D9CC8-2BF2-4FF8-9152-15FBE7EFB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918" y="-76200"/>
            <a:ext cx="9144000" cy="52578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F639E416-96AE-49AB-84C1-4ECB23C7F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334000"/>
            <a:ext cx="8991600" cy="1173163"/>
          </a:xfrm>
        </p:spPr>
        <p:txBody>
          <a:bodyPr>
            <a:noAutofit/>
          </a:bodyPr>
          <a:lstStyle/>
          <a:p>
            <a:pPr algn="just"/>
            <a:r>
              <a:rPr lang="cs-CZ" sz="2000" dirty="0">
                <a:latin typeface="Algerian" panose="04020705040A02060702" pitchFamily="82" charset="0"/>
              </a:rPr>
              <a:t>Naše krásné Vysočany. V lednu a únoru nás postihly silné větry a vichřice. Několikrát jsme byli bez elektřiny. Hned za mou zahradou, v mém krásném lesíku to nadělalo spoustu škod, polomy a celé pásy zlomených a pokácených stromů. Podívejte se sami.</a:t>
            </a:r>
          </a:p>
        </p:txBody>
      </p:sp>
    </p:spTree>
  </p:cSld>
  <p:clrMapOvr>
    <a:masterClrMapping/>
  </p:clrMapOvr>
  <p:transition spd="slow" advTm="1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0C30E-0407-4A1A-BBAF-1EA43D5A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E923E2-B11C-45B6-8F75-00892ED65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tráva, strom, les&#10;&#10;Popis byl vytvořen automaticky">
            <a:extLst>
              <a:ext uri="{FF2B5EF4-FFF2-40B4-BE49-F238E27FC236}">
                <a16:creationId xmlns:a16="http://schemas.microsoft.com/office/drawing/2014/main" id="{88C56E40-7916-4459-B916-471EB2FA78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78" y="0"/>
            <a:ext cx="9146146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52544759"/>
      </p:ext>
    </p:extLst>
  </p:cSld>
  <p:clrMapOvr>
    <a:masterClrMapping/>
  </p:clrMapOvr>
  <p:transition spd="slow" advTm="6000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D06DD2-D626-4EE7-A79B-FA678CBA2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CB0D3B-5666-4EA1-A99A-66C33D1DA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dřevo, muž, tráva&#10;&#10;Popis byl vytvořen automaticky">
            <a:extLst>
              <a:ext uri="{FF2B5EF4-FFF2-40B4-BE49-F238E27FC236}">
                <a16:creationId xmlns:a16="http://schemas.microsoft.com/office/drawing/2014/main" id="{A938E44C-3C0E-47F0-ACAC-688E567388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373"/>
            <a:ext cx="8972476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3563549"/>
      </p:ext>
    </p:extLst>
  </p:cSld>
  <p:clrMapOvr>
    <a:masterClrMapping/>
  </p:clrMapOvr>
  <p:transition spd="slow" advTm="6000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8ED7C4-07C3-4A8D-8286-BD112035B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69D498-BA63-4291-BA7E-F5051B0A2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tráva, červená, strom&#10;&#10;Popis byl vytvořen automaticky">
            <a:extLst>
              <a:ext uri="{FF2B5EF4-FFF2-40B4-BE49-F238E27FC236}">
                <a16:creationId xmlns:a16="http://schemas.microsoft.com/office/drawing/2014/main" id="{382A8E4A-FBA6-4452-BE51-3248ACFA7E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2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41771126"/>
      </p:ext>
    </p:extLst>
  </p:cSld>
  <p:clrMapOvr>
    <a:masterClrMapping/>
  </p:clrMapOvr>
  <p:transition spd="slow" advTm="6000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70FA67-A51C-487F-B879-E731A8F2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1530A2-0BD1-4844-9160-B4EBC1AB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muž, tráva, osoba&#10;&#10;Popis byl vytvořen automaticky">
            <a:extLst>
              <a:ext uri="{FF2B5EF4-FFF2-40B4-BE49-F238E27FC236}">
                <a16:creationId xmlns:a16="http://schemas.microsoft.com/office/drawing/2014/main" id="{28761315-D881-4CE5-8067-3FFD3CE9D7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76200"/>
            <a:ext cx="9077750" cy="67818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69233526"/>
      </p:ext>
    </p:extLst>
  </p:cSld>
  <p:clrMapOvr>
    <a:masterClrMapping/>
  </p:clrMapOvr>
  <p:transition spd="slow" advTm="6000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15BA5D-251E-4631-842E-B4CAED49A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7D7D0B-6038-4D7D-99CD-182BAD260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osoba, tráva, pila&#10;&#10;Popis byl vytvořen automaticky">
            <a:extLst>
              <a:ext uri="{FF2B5EF4-FFF2-40B4-BE49-F238E27FC236}">
                <a16:creationId xmlns:a16="http://schemas.microsoft.com/office/drawing/2014/main" id="{0E731250-25D5-42C7-BA42-DC39988FF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2400"/>
            <a:ext cx="9168142" cy="69342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6470121"/>
      </p:ext>
    </p:extLst>
  </p:cSld>
  <p:clrMapOvr>
    <a:masterClrMapping/>
  </p:clrMapOvr>
  <p:transition spd="slow" advTm="6000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F363FA-775A-4647-8398-F380332F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81600"/>
            <a:ext cx="9144000" cy="1935163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latin typeface="Algerian" panose="04020705040A02060702" pitchFamily="82" charset="0"/>
              </a:rPr>
              <a:t>Na pomoc při likvidaci přišli i odborníci ze Svitávky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9E47F4-CAD3-488A-91DC-8EAF5C627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tráva, muž, strom&#10;&#10;Popis byl vytvořen automaticky">
            <a:extLst>
              <a:ext uri="{FF2B5EF4-FFF2-40B4-BE49-F238E27FC236}">
                <a16:creationId xmlns:a16="http://schemas.microsoft.com/office/drawing/2014/main" id="{738CE45F-D014-47E4-A09B-00580ABC0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95"/>
          <a:stretch/>
        </p:blipFill>
        <p:spPr>
          <a:xfrm>
            <a:off x="-76200" y="0"/>
            <a:ext cx="9144000" cy="55626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30691586"/>
      </p:ext>
    </p:extLst>
  </p:cSld>
  <p:clrMapOvr>
    <a:masterClrMapping/>
  </p:clrMapOvr>
  <p:transition spd="slow" advTm="12000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strom, rostlina, tráva&#10;&#10;Popis byl vytvořen automaticky">
            <a:extLst>
              <a:ext uri="{FF2B5EF4-FFF2-40B4-BE49-F238E27FC236}">
                <a16:creationId xmlns:a16="http://schemas.microsoft.com/office/drawing/2014/main" id="{36C680EE-4D91-46F0-9F6C-6D63B23D5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498" y="1825625"/>
            <a:ext cx="6529004" cy="4351338"/>
          </a:xfrm>
        </p:spPr>
      </p:pic>
      <p:pic>
        <p:nvPicPr>
          <p:cNvPr id="9" name="Obrázek 8" descr="Obsah obrázku exteriér, tráva, strom, žirafa&#10;&#10;Popis byl vytvořen automaticky">
            <a:extLst>
              <a:ext uri="{FF2B5EF4-FFF2-40B4-BE49-F238E27FC236}">
                <a16:creationId xmlns:a16="http://schemas.microsoft.com/office/drawing/2014/main" id="{85A7EE8A-4E5A-48C8-98B5-D3CF3F3F68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653263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600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94B3A4-1E42-4283-9799-E4C2DC717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8D8981-0E4D-430C-9326-0A0B76C5D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ráva, exteriér, strom, stojící&#10;&#10;Popis byl vytvořen automaticky">
            <a:extLst>
              <a:ext uri="{FF2B5EF4-FFF2-40B4-BE49-F238E27FC236}">
                <a16:creationId xmlns:a16="http://schemas.microsoft.com/office/drawing/2014/main" id="{F361C7E0-9A8B-44FD-A146-AAE4DE7AD4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17" y="0"/>
            <a:ext cx="9100239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00705536"/>
      </p:ext>
    </p:extLst>
  </p:cSld>
  <p:clrMapOvr>
    <a:masterClrMapping/>
  </p:clrMapOvr>
  <p:transition spd="slow" advTm="6000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AE35B5-2C99-4BC5-8A50-098E2548C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573EC6-9345-4F7C-983C-422F20AF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strom, rostlina, tráva&#10;&#10;Popis byl vytvořen automaticky">
            <a:extLst>
              <a:ext uri="{FF2B5EF4-FFF2-40B4-BE49-F238E27FC236}">
                <a16:creationId xmlns:a16="http://schemas.microsoft.com/office/drawing/2014/main" id="{CABFF492-8D60-4B98-B8F3-F104EF8695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4056"/>
            <a:ext cx="9221051" cy="67677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67702890"/>
      </p:ext>
    </p:extLst>
  </p:cSld>
  <p:clrMapOvr>
    <a:masterClrMapping/>
  </p:clrMapOvr>
  <p:transition spd="slow" advTm="6000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1B0D87-7A37-43F9-92D3-C9EDA5DDB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777447-489A-45AA-B7CD-81404190C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ráva, exteriér, strom, rostlina&#10;&#10;Popis byl vytvořen automaticky">
            <a:extLst>
              <a:ext uri="{FF2B5EF4-FFF2-40B4-BE49-F238E27FC236}">
                <a16:creationId xmlns:a16="http://schemas.microsoft.com/office/drawing/2014/main" id="{1E2CE325-47A6-4960-86FA-F69D7CE615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600"/>
            <a:ext cx="9052560" cy="67056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98252390"/>
      </p:ext>
    </p:extLst>
  </p:cSld>
  <p:clrMapOvr>
    <a:masterClrMapping/>
  </p:clrMapOvr>
  <p:transition spd="slow" advTm="6000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DF03C6-5AD9-41A7-9E0C-DB0340D1A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DB7002-0BEA-4E62-ADB8-1512B2E06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strom, stojící, les&#10;&#10;Popis byl vytvořen automaticky">
            <a:extLst>
              <a:ext uri="{FF2B5EF4-FFF2-40B4-BE49-F238E27FC236}">
                <a16:creationId xmlns:a16="http://schemas.microsoft.com/office/drawing/2014/main" id="{C18BBCD3-C93E-46F3-8A82-CE1DE428A6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5" y="14056"/>
            <a:ext cx="8994139" cy="66153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19304688"/>
      </p:ext>
    </p:extLst>
  </p:cSld>
  <p:clrMapOvr>
    <a:masterClrMapping/>
  </p:clrMapOvr>
  <p:transition spd="slow" advTm="6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5BA2A7-E801-4E88-8100-737AD530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0A3783-B3DC-4FF6-A2D0-7A91E8571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ráva, plot, exteriér, seno&#10;&#10;Popis byl vytvořen automaticky">
            <a:extLst>
              <a:ext uri="{FF2B5EF4-FFF2-40B4-BE49-F238E27FC236}">
                <a16:creationId xmlns:a16="http://schemas.microsoft.com/office/drawing/2014/main" id="{11C712D1-6495-4E13-B17A-F198EE02C0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" y="0"/>
            <a:ext cx="9136380" cy="67056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55477364"/>
      </p:ext>
    </p:extLst>
  </p:cSld>
  <p:clrMapOvr>
    <a:masterClrMapping/>
  </p:clrMapOvr>
  <p:transition spd="slow" advTm="6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69D499-F78C-4FDE-84D9-B0FE2C65B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A9778B-F32B-4B8C-826A-CF05C5E7F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tráva, seno, stojící&#10;&#10;Popis byl vytvořen automaticky">
            <a:extLst>
              <a:ext uri="{FF2B5EF4-FFF2-40B4-BE49-F238E27FC236}">
                <a16:creationId xmlns:a16="http://schemas.microsoft.com/office/drawing/2014/main" id="{54F93839-4DE8-4E8A-9A31-ED7026D86A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38285" cy="67818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53506958"/>
      </p:ext>
    </p:extLst>
  </p:cSld>
  <p:clrMapOvr>
    <a:masterClrMapping/>
  </p:clrMapOvr>
  <p:transition spd="slow" advTm="6000">
    <p:randomBar dir="vert"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</Words>
  <Application>Microsoft Office PowerPoint</Application>
  <PresentationFormat>Předvádění na obrazovce (4:3)</PresentationFormat>
  <Paragraphs>2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Algerian</vt:lpstr>
      <vt:lpstr>Arial</vt:lpstr>
      <vt:lpstr>Calibri</vt:lpstr>
      <vt:lpstr>Calibri Light</vt:lpstr>
      <vt:lpstr>Motiv Office</vt:lpstr>
      <vt:lpstr>Prezentace aplikace PowerPoint</vt:lpstr>
      <vt:lpstr>Naše krásné Vysočany. V lednu a únoru nás postihly silné větry a vichřice. Několikrát jsme byli bez elektřiny. Hned za mou zahradou, v mém krásném lesíku to nadělalo spoustu škod, polomy a celé pásy zlomených a pokácených stromů. Podívejte se sami.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 pomoc při likvidaci přišli i odborníci ze Svitávky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Permission to this presentation is  currently restricted. This presentation can  be opened by Microsoft Office 11 Beta  or a viewer. For more information,  go to http://office.microsoft.com/viewer.</dc:title>
  <dc:creator/>
  <cp:lastModifiedBy/>
  <cp:revision>83</cp:revision>
  <dcterms:created xsi:type="dcterms:W3CDTF">2004-11-02T00:56:24Z</dcterms:created>
  <dcterms:modified xsi:type="dcterms:W3CDTF">2020-03-03T11:47:53Z</dcterms:modified>
</cp:coreProperties>
</file>