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3" r:id="rId2"/>
    <p:sldId id="284" r:id="rId3"/>
    <p:sldId id="261" r:id="rId4"/>
    <p:sldId id="263" r:id="rId5"/>
    <p:sldId id="290" r:id="rId6"/>
    <p:sldId id="270" r:id="rId7"/>
    <p:sldId id="278" r:id="rId8"/>
    <p:sldId id="272" r:id="rId9"/>
    <p:sldId id="269" r:id="rId10"/>
    <p:sldId id="275" r:id="rId11"/>
    <p:sldId id="293" r:id="rId12"/>
    <p:sldId id="267" r:id="rId13"/>
    <p:sldId id="276" r:id="rId14"/>
    <p:sldId id="274" r:id="rId15"/>
    <p:sldId id="268" r:id="rId16"/>
    <p:sldId id="266" r:id="rId17"/>
    <p:sldId id="292" r:id="rId18"/>
    <p:sldId id="259" r:id="rId19"/>
    <p:sldId id="256" r:id="rId20"/>
    <p:sldId id="282" r:id="rId21"/>
    <p:sldId id="260" r:id="rId22"/>
    <p:sldId id="286" r:id="rId23"/>
    <p:sldId id="288" r:id="rId24"/>
    <p:sldId id="291" r:id="rId25"/>
    <p:sldId id="289" r:id="rId26"/>
    <p:sldId id="285" r:id="rId27"/>
    <p:sldId id="283" r:id="rId28"/>
    <p:sldId id="294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4990E-9E87-488A-8E76-C92EC9851673}" type="datetimeFigureOut">
              <a:rPr lang="cs-CZ" smtClean="0"/>
              <a:pPr/>
              <a:t>15.11.2018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BA0EB-F192-4D9E-9142-BEF24E6B435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2B82-FC02-4C1F-A3E4-2B2CD03DDD50}" type="datetimeFigureOut">
              <a:rPr lang="cs-CZ" smtClean="0"/>
              <a:pPr/>
              <a:t>15.11.2018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0AFB-016D-44A2-8F17-5EF309E3C4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2B82-FC02-4C1F-A3E4-2B2CD03DDD50}" type="datetimeFigureOut">
              <a:rPr lang="cs-CZ" smtClean="0"/>
              <a:pPr/>
              <a:t>15.11.2018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0AFB-016D-44A2-8F17-5EF309E3C4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2B82-FC02-4C1F-A3E4-2B2CD03DDD50}" type="datetimeFigureOut">
              <a:rPr lang="cs-CZ" smtClean="0"/>
              <a:pPr/>
              <a:t>15.11.2018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0AFB-016D-44A2-8F17-5EF309E3C4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2B82-FC02-4C1F-A3E4-2B2CD03DDD50}" type="datetimeFigureOut">
              <a:rPr lang="cs-CZ" smtClean="0"/>
              <a:pPr/>
              <a:t>15.11.2018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0AFB-016D-44A2-8F17-5EF309E3C4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2B82-FC02-4C1F-A3E4-2B2CD03DDD50}" type="datetimeFigureOut">
              <a:rPr lang="cs-CZ" smtClean="0"/>
              <a:pPr/>
              <a:t>15.11.2018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0AFB-016D-44A2-8F17-5EF309E3C4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2B82-FC02-4C1F-A3E4-2B2CD03DDD50}" type="datetimeFigureOut">
              <a:rPr lang="cs-CZ" smtClean="0"/>
              <a:pPr/>
              <a:t>15.11.2018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0AFB-016D-44A2-8F17-5EF309E3C4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2B82-FC02-4C1F-A3E4-2B2CD03DDD50}" type="datetimeFigureOut">
              <a:rPr lang="cs-CZ" smtClean="0"/>
              <a:pPr/>
              <a:t>15.11.2018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0AFB-016D-44A2-8F17-5EF309E3C4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2B82-FC02-4C1F-A3E4-2B2CD03DDD50}" type="datetimeFigureOut">
              <a:rPr lang="cs-CZ" smtClean="0"/>
              <a:pPr/>
              <a:t>15.11.2018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0AFB-016D-44A2-8F17-5EF309E3C4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2B82-FC02-4C1F-A3E4-2B2CD03DDD50}" type="datetimeFigureOut">
              <a:rPr lang="cs-CZ" smtClean="0"/>
              <a:pPr/>
              <a:t>15.11.2018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0AFB-016D-44A2-8F17-5EF309E3C4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2B82-FC02-4C1F-A3E4-2B2CD03DDD50}" type="datetimeFigureOut">
              <a:rPr lang="cs-CZ" smtClean="0"/>
              <a:pPr/>
              <a:t>15.11.2018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0AFB-016D-44A2-8F17-5EF309E3C4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2B82-FC02-4C1F-A3E4-2B2CD03DDD50}" type="datetimeFigureOut">
              <a:rPr lang="cs-CZ" smtClean="0"/>
              <a:pPr/>
              <a:t>15.11.2018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50AFB-016D-44A2-8F17-5EF309E3C4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12B82-FC02-4C1F-A3E4-2B2CD03DDD50}" type="datetimeFigureOut">
              <a:rPr lang="cs-CZ" smtClean="0"/>
              <a:pPr/>
              <a:t>15.11.2018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50AFB-016D-44A2-8F17-5EF309E3C4B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iru&#353;ek\Desktop\Luha&#269;\IMG_2749.MO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Jiru&#353;ek\Desktop\Luha&#269;ovice\IMG_2995.MOV" TargetMode="External"/><Relationship Id="rId1" Type="http://schemas.openxmlformats.org/officeDocument/2006/relationships/video" Target="file:///C:\Users\Jiru&#353;ek\Desktop\Luha&#269;\IMG_2745.MOV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iru&#353;ek\Desktop\Luha&#269;\IMG_2747.MOV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Jiru&#353;ek\Desktop\Luha&#269;\IMG_2485.MOV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301208"/>
            <a:ext cx="9036496" cy="1431032"/>
          </a:xfrm>
        </p:spPr>
        <p:txBody>
          <a:bodyPr>
            <a:noAutofit/>
          </a:bodyPr>
          <a:lstStyle/>
          <a:p>
            <a:r>
              <a:rPr lang="cs-CZ" sz="2000" dirty="0" smtClean="0">
                <a:latin typeface="Comic Sans MS" pitchFamily="66" charset="0"/>
              </a:rPr>
              <a:t>Tak vítejte v krásných Luhačovicích. U nás ve Vysočanech máme moc pěknou vesnici, ale s městečkem Luhačovice se srovnávat nedá. Zde je stále živo. Všechny domy jsou stylově upravené, o okolí ani nemluvím. Nenajdete na ulici smítka. Prostě lázeňské městečko, dýchající pohodou.</a:t>
            </a:r>
            <a:endParaRPr lang="cs-CZ" sz="2000" dirty="0">
              <a:latin typeface="Comic Sans MS" pitchFamily="66" charset="0"/>
            </a:endParaRPr>
          </a:p>
        </p:txBody>
      </p:sp>
      <p:pic>
        <p:nvPicPr>
          <p:cNvPr id="4" name="Obrázek 3" descr="IMG_2769.JPG"/>
          <p:cNvPicPr>
            <a:picLocks noChangeAspect="1"/>
          </p:cNvPicPr>
          <p:nvPr/>
        </p:nvPicPr>
        <p:blipFill>
          <a:blip r:embed="rId3" cstate="screen">
            <a:lum bright="20000" contrast="30000"/>
          </a:blip>
          <a:srcRect b="17109"/>
          <a:stretch>
            <a:fillRect/>
          </a:stretch>
        </p:blipFill>
        <p:spPr>
          <a:xfrm>
            <a:off x="0" y="-243408"/>
            <a:ext cx="9144000" cy="566124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6000">
    <p:zoom/>
    <p:sndAc>
      <p:stSnd>
        <p:snd r:embed="rId2" name="Měl jsem rád KR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755.JPG"/>
          <p:cNvPicPr>
            <a:picLocks noChangeAspect="1"/>
          </p:cNvPicPr>
          <p:nvPr/>
        </p:nvPicPr>
        <p:blipFill>
          <a:blip r:embed="rId2" cstate="screen">
            <a:lum bright="20000" contrast="20000"/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288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 rot="5400000">
            <a:off x="-872193" y="837743"/>
            <a:ext cx="6892450" cy="5148064"/>
          </a:xfrm>
          <a:effectLst>
            <a:softEdge rad="317500"/>
          </a:effectLst>
        </p:spPr>
      </p:pic>
      <p:pic>
        <p:nvPicPr>
          <p:cNvPr id="5" name="Obrázek 4" descr="IMG_265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t="5415" b="6224"/>
          <a:stretch>
            <a:fillRect/>
          </a:stretch>
        </p:blipFill>
        <p:spPr>
          <a:xfrm rot="5400000">
            <a:off x="3982245" y="1317947"/>
            <a:ext cx="6219053" cy="410445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909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687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rcRect l="2738" r="4238" b="10379"/>
          <a:stretch>
            <a:fillRect/>
          </a:stretch>
        </p:blipFill>
        <p:spPr>
          <a:xfrm rot="5400000">
            <a:off x="766091" y="-766091"/>
            <a:ext cx="6858000" cy="839018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Obrázek 4" descr="IMG_2685.JPG"/>
          <p:cNvPicPr>
            <a:picLocks noChangeAspect="1"/>
          </p:cNvPicPr>
          <p:nvPr/>
        </p:nvPicPr>
        <p:blipFill>
          <a:blip r:embed="rId3" cstate="screen">
            <a:lum bright="10000" contrast="10000"/>
          </a:blip>
          <a:srcRect t="55963" b="8802"/>
          <a:stretch>
            <a:fillRect/>
          </a:stretch>
        </p:blipFill>
        <p:spPr>
          <a:xfrm rot="5400000">
            <a:off x="4445732" y="2249996"/>
            <a:ext cx="6948264" cy="244827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76256" y="274638"/>
            <a:ext cx="1810544" cy="5746650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>
                <a:latin typeface="Comic Sans MS" pitchFamily="66" charset="0"/>
              </a:rPr>
              <a:t>Tak tady jsem si chodil  zaplavat a také zacvičit. </a:t>
            </a:r>
            <a:br>
              <a:rPr lang="cs-CZ" sz="2800" b="1" dirty="0" smtClean="0">
                <a:latin typeface="Comic Sans MS" pitchFamily="66" charset="0"/>
              </a:rPr>
            </a:br>
            <a:r>
              <a:rPr lang="cs-CZ" sz="2800" b="1" dirty="0" smtClean="0">
                <a:latin typeface="Comic Sans MS" pitchFamily="66" charset="0"/>
              </a:rPr>
              <a:t>Voda byla teploučká, že se potom ani nechtělo odcházet.</a:t>
            </a:r>
            <a:endParaRPr lang="cs-CZ" sz="2800" b="1" dirty="0">
              <a:latin typeface="Comic Sans MS" pitchFamily="66" charset="0"/>
            </a:endParaRPr>
          </a:p>
        </p:txBody>
      </p:sp>
      <p:pic>
        <p:nvPicPr>
          <p:cNvPr id="4" name="Obrázek 3" descr="IMG_276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5400000">
            <a:off x="-14111" y="14111"/>
            <a:ext cx="6858000" cy="6829778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76256" y="274638"/>
            <a:ext cx="2160240" cy="6322714"/>
          </a:xfrm>
        </p:spPr>
        <p:txBody>
          <a:bodyPr/>
          <a:lstStyle/>
          <a:p>
            <a:r>
              <a:rPr lang="cs-CZ" sz="2800" dirty="0" smtClean="0">
                <a:latin typeface="Comic Sans MS" pitchFamily="66" charset="0"/>
              </a:rPr>
              <a:t>Obrovské množství nejrůznějších oplatků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Obrázek 3" descr="IMG_290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5400000">
            <a:off x="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913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IMG_2749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-1260648" y="188640"/>
            <a:ext cx="11449272" cy="6440216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235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>
          <a:xfrm rot="5400000">
            <a:off x="489634" y="-489635"/>
            <a:ext cx="6858001" cy="7837271"/>
          </a:xfrm>
          <a:effectLst>
            <a:softEdge rad="317500"/>
          </a:effectLst>
        </p:spPr>
      </p:pic>
      <p:pic>
        <p:nvPicPr>
          <p:cNvPr id="5" name="Obrázek 4" descr="IMG_2352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 rot="5220000">
            <a:off x="4452223" y="2211545"/>
            <a:ext cx="7093141" cy="259748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IMG_2334.JPG"/>
          <p:cNvPicPr>
            <a:picLocks noChangeAspect="1"/>
          </p:cNvPicPr>
          <p:nvPr/>
        </p:nvPicPr>
        <p:blipFill>
          <a:blip r:embed="rId2" cstate="email">
            <a:lum bright="10000" contrast="10000"/>
          </a:blip>
          <a:srcRect t="17393"/>
          <a:stretch>
            <a:fillRect/>
          </a:stretch>
        </p:blipFill>
        <p:spPr>
          <a:xfrm rot="5400000">
            <a:off x="3354938" y="1068938"/>
            <a:ext cx="6790101" cy="47880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Obrázek 4" descr="IMG_2943.JPG"/>
          <p:cNvPicPr>
            <a:picLocks noChangeAspect="1"/>
          </p:cNvPicPr>
          <p:nvPr/>
        </p:nvPicPr>
        <p:blipFill>
          <a:blip r:embed="rId3" cstate="screen">
            <a:lum bright="10000" contrast="10000"/>
          </a:blip>
          <a:srcRect t="9525" r="31488" b="18331"/>
          <a:stretch>
            <a:fillRect/>
          </a:stretch>
        </p:blipFill>
        <p:spPr>
          <a:xfrm rot="5400000">
            <a:off x="-760647" y="760646"/>
            <a:ext cx="7029400" cy="550810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980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290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542223" y="1600200"/>
            <a:ext cx="6059554" cy="4525963"/>
          </a:xfrm>
        </p:spPr>
      </p:pic>
      <p:pic>
        <p:nvPicPr>
          <p:cNvPr id="5" name="Obrázek 4" descr="IMG_2913.JPG"/>
          <p:cNvPicPr>
            <a:picLocks noChangeAspect="1"/>
          </p:cNvPicPr>
          <p:nvPr/>
        </p:nvPicPr>
        <p:blipFill>
          <a:blip r:embed="rId3" cstate="screen">
            <a:lum bright="10000" contrast="10000"/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2745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screen">
            <a:lum bright="10000" contrast="10000"/>
          </a:blip>
          <a:srcRect t="3306" b="21095"/>
          <a:stretch>
            <a:fillRect/>
          </a:stretch>
        </p:blipFill>
        <p:spPr>
          <a:xfrm>
            <a:off x="0" y="0"/>
            <a:ext cx="9144000" cy="388843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IMG_2995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email">
            <a:lum bright="10000" contrast="10000"/>
          </a:blip>
          <a:srcRect l="11019" t="21949" b="29468"/>
          <a:stretch>
            <a:fillRect/>
          </a:stretch>
        </p:blipFill>
        <p:spPr>
          <a:xfrm>
            <a:off x="0" y="3861048"/>
            <a:ext cx="9144000" cy="299695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2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944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rcRect r="6688" b="8675"/>
          <a:stretch>
            <a:fillRect/>
          </a:stretch>
        </p:blipFill>
        <p:spPr>
          <a:xfrm>
            <a:off x="0" y="0"/>
            <a:ext cx="9123468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937.JPG"/>
          <p:cNvPicPr>
            <a:picLocks noChangeAspect="1"/>
          </p:cNvPicPr>
          <p:nvPr/>
        </p:nvPicPr>
        <p:blipFill>
          <a:blip r:embed="rId3" cstate="screen">
            <a:lum bright="10000" contrast="10000"/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>
    <p:sndAc>
      <p:stSnd>
        <p:snd r:embed="rId2" name="Blauw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IMG_2747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>
            <a:lum bright="20000" contrast="10000"/>
          </a:blip>
          <a:stretch>
            <a:fillRect/>
          </a:stretch>
        </p:blipFill>
        <p:spPr>
          <a:xfrm>
            <a:off x="-1404664" y="188640"/>
            <a:ext cx="11593288" cy="6521225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933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979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993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71500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Arial Rounded MT Bold" pitchFamily="34" charset="0"/>
              </a:rPr>
              <a:t>Rád bych se tam zase příští rok podíval. Antonín.</a:t>
            </a:r>
            <a:endParaRPr lang="cs-CZ" sz="3200" dirty="0">
              <a:latin typeface="Arial Rounded MT Bold" pitchFamily="34" charset="0"/>
            </a:endParaRPr>
          </a:p>
        </p:txBody>
      </p:sp>
      <p:pic>
        <p:nvPicPr>
          <p:cNvPr id="4" name="Zástupný symbol pro obsah 3" descr="IMG_293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b="17109"/>
          <a:stretch>
            <a:fillRect/>
          </a:stretch>
        </p:blipFill>
        <p:spPr>
          <a:xfrm>
            <a:off x="0" y="0"/>
            <a:ext cx="9144000" cy="5661248"/>
          </a:xfrm>
          <a:effectLst>
            <a:softEdge rad="317500"/>
          </a:effectLst>
        </p:spPr>
      </p:pic>
    </p:spTree>
  </p:cSld>
  <p:clrMapOvr>
    <a:masterClrMapping/>
  </p:clrMapOvr>
  <p:transition advTm="6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IMG_2962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0" y="-243408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944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85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879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662.JPG"/>
          <p:cNvPicPr>
            <a:picLocks noChangeAspect="1"/>
          </p:cNvPicPr>
          <p:nvPr/>
        </p:nvPicPr>
        <p:blipFill>
          <a:blip r:embed="rId3" cstate="screen">
            <a:lum bright="10000" contrast="10000"/>
          </a:blip>
          <a:srcRect b="10760"/>
          <a:stretch>
            <a:fillRect/>
          </a:stretch>
        </p:blipFill>
        <p:spPr>
          <a:xfrm>
            <a:off x="0" y="0"/>
            <a:ext cx="9144000" cy="682341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>
    <p:sndAc>
      <p:stSnd>
        <p:snd r:embed="rId2" name="andrea%20bocelli-%20cuando%20me%20enamoro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83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899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rcRect l="13735" r="2875"/>
          <a:stretch>
            <a:fillRect/>
          </a:stretch>
        </p:blipFill>
        <p:spPr>
          <a:xfrm rot="5400000">
            <a:off x="1146487" y="-1146488"/>
            <a:ext cx="6858002" cy="915097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140</TotalTime>
  <Words>77</Words>
  <Application>Microsoft Office PowerPoint</Application>
  <PresentationFormat>Předvádění na obrazovce (4:3)</PresentationFormat>
  <Paragraphs>4</Paragraphs>
  <Slides>28</Slides>
  <Notes>0</Notes>
  <HiddenSlides>0</HiddenSlides>
  <MMClips>5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sady Office</vt:lpstr>
      <vt:lpstr>Tak vítejte v krásných Luhačovicích. U nás ve Vysočanech máme moc pěknou vesnici, ale s městečkem Luhačovice se srovnávat nedá. Zde je stále živo. Všechny domy jsou stylově upravené, o okolí ani nemluvím. Nenajdete na ulici smítka. Prostě lázeňské městečko, dýchající pohodou.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Tak tady jsem si chodil  zaplavat a také zacvičit.  Voda byla teploučká, že se potom ani nechtělo odcházet.</vt:lpstr>
      <vt:lpstr>Obrovské množství nejrůznějších oplatků.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Rád bych se tam zase příští rok podíval. Antonín.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Jirušek</dc:creator>
  <cp:lastModifiedBy>Jirušek</cp:lastModifiedBy>
  <cp:revision>17</cp:revision>
  <dcterms:created xsi:type="dcterms:W3CDTF">2018-11-14T13:30:57Z</dcterms:created>
  <dcterms:modified xsi:type="dcterms:W3CDTF">2018-11-15T13:49:01Z</dcterms:modified>
</cp:coreProperties>
</file>