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93" r:id="rId2"/>
    <p:sldId id="295" r:id="rId3"/>
    <p:sldId id="279" r:id="rId4"/>
    <p:sldId id="291" r:id="rId5"/>
    <p:sldId id="290" r:id="rId6"/>
    <p:sldId id="289" r:id="rId7"/>
    <p:sldId id="288" r:id="rId8"/>
    <p:sldId id="287" r:id="rId9"/>
    <p:sldId id="278" r:id="rId10"/>
    <p:sldId id="284" r:id="rId11"/>
    <p:sldId id="281" r:id="rId12"/>
    <p:sldId id="263" r:id="rId13"/>
    <p:sldId id="321" r:id="rId14"/>
    <p:sldId id="320" r:id="rId15"/>
    <p:sldId id="319" r:id="rId16"/>
    <p:sldId id="269" r:id="rId17"/>
    <p:sldId id="268" r:id="rId18"/>
    <p:sldId id="267" r:id="rId19"/>
    <p:sldId id="258" r:id="rId20"/>
    <p:sldId id="259" r:id="rId21"/>
    <p:sldId id="260" r:id="rId22"/>
    <p:sldId id="261" r:id="rId23"/>
    <p:sldId id="280" r:id="rId24"/>
  </p:sldIdLst>
  <p:sldSz cx="9144000" cy="6858000" type="screen4x3"/>
  <p:notesSz cx="68580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38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 panose="020B0604020202020204"/>
              </a:rPr>
              <a:t>Klikněte pro přesun snímku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cs-CZ" sz="2000" b="0" strike="noStrike" spc="-1">
                <a:latin typeface="Arial" panose="020B0604020202020204"/>
              </a:rPr>
              <a:t>Klikněte pro úpravu formátu komentářů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cs-CZ" sz="1400" b="0" strike="noStrike" spc="-1">
                <a:latin typeface="Times New Roman" panose="02020603050405020304"/>
              </a:rPr>
              <a:t>&lt;záhlaví&gt;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cs-CZ" sz="1400" b="0" strike="noStrike" spc="-1">
                <a:latin typeface="Times New Roman" panose="02020603050405020304"/>
              </a:rPr>
              <a:t>&lt;datum/čas&gt;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cs-CZ" sz="1400" b="0" strike="noStrike" spc="-1">
                <a:latin typeface="Times New Roman" panose="02020603050405020304"/>
              </a:rPr>
              <a:t>&lt;zápatí&gt;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B5EAC15A-5863-4794-8DB8-E36F7CF672A7}" type="slidenum">
              <a:rPr lang="cs-CZ" sz="1400" b="0" strike="noStrike" spc="-1">
                <a:latin typeface="Times New Roman" panose="02020603050405020304"/>
              </a:rPr>
              <a:t>‹#›</a:t>
            </a:fld>
            <a:endParaRPr lang="cs-CZ" sz="1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3717925"/>
            <a:ext cx="8207375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4940300"/>
            <a:ext cx="8212138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0AF32D-10BE-4790-B7AC-2A24A0EA4461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753" y="5589270"/>
            <a:ext cx="8207375" cy="1082675"/>
          </a:xfrm>
        </p:spPr>
        <p:txBody>
          <a:bodyPr/>
          <a:lstStyle/>
          <a:p>
            <a:pPr algn="ctr"/>
            <a:r>
              <a:rPr lang="cs-CZ" altLang="en-US" sz="2400">
                <a:latin typeface="Algerian" panose="04020705040A02060702" charset="0"/>
                <a:cs typeface="Algerian" panose="04020705040A02060702" charset="0"/>
              </a:rPr>
              <a:t>Naše Vysočany začátkem srpna 2021. </a:t>
            </a:r>
            <a:r>
              <a:rPr lang="cs-CZ" altLang="en-US" sz="2400" dirty="0">
                <a:latin typeface="Algerian" panose="04020705040A02060702" charset="0"/>
                <a:cs typeface="Algerian" panose="04020705040A02060702" charset="0"/>
              </a:rPr>
              <a:t>Jsou moc pěkné, ale stále se ještě zlepšují. Nová silnice a také hodně nově upravených vozovek</a:t>
            </a:r>
          </a:p>
        </p:txBody>
      </p:sp>
      <p:pic>
        <p:nvPicPr>
          <p:cNvPr id="9" name="Content Placeholder 8" descr="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79070" y="116840"/>
            <a:ext cx="8900160" cy="522986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sndAc>
          <p:stSnd>
            <p:snd r:embed="rId2" name="Vzpomínání písnička ořez"/>
          </p:stSnd>
        </p:sndAc>
      </p:transition>
    </mc:Choice>
    <mc:Fallback xmlns="">
      <p:transition advTm="6000">
        <p:sndAc>
          <p:stSnd>
            <p:snd r:embed="rId4" name="Vzpomínání písnička ořez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 noChangeArrowheads="1"/>
          </p:cNvSpPr>
          <p:nvPr>
            <p:ph type="subTitle" idx="1"/>
          </p:nvPr>
        </p:nvSpPr>
        <p:spPr>
          <a:xfrm>
            <a:off x="36195" y="6190615"/>
            <a:ext cx="8212455" cy="594995"/>
          </a:xfrm>
        </p:spPr>
        <p:txBody>
          <a:bodyPr/>
          <a:lstStyle/>
          <a:p>
            <a:pPr algn="ctr"/>
            <a:r>
              <a:rPr lang="cs-CZ" altLang="en-US" sz="2400">
                <a:latin typeface="Algerian" panose="04020705040A02060702" charset="0"/>
                <a:cs typeface="Algerian" panose="04020705040A02060702" charset="0"/>
              </a:rPr>
              <a:t>Při této příležitosti jsem pohlédl i na Housko</a:t>
            </a:r>
          </a:p>
        </p:txBody>
      </p:sp>
      <p:pic>
        <p:nvPicPr>
          <p:cNvPr id="18" name="Content Placeholder 17" descr="18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79705" y="188595"/>
            <a:ext cx="8743315" cy="5710555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95" y="6236970"/>
            <a:ext cx="8229600" cy="582613"/>
          </a:xfrm>
        </p:spPr>
        <p:txBody>
          <a:bodyPr/>
          <a:lstStyle/>
          <a:p>
            <a:endParaRPr lang="en-US"/>
          </a:p>
        </p:txBody>
      </p:sp>
      <p:pic>
        <p:nvPicPr>
          <p:cNvPr id="20" name="Content Placeholder 19" descr="2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560" y="44450"/>
            <a:ext cx="9145270" cy="673417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5804535"/>
            <a:ext cx="8207375" cy="1082675"/>
          </a:xfrm>
        </p:spPr>
        <p:txBody>
          <a:bodyPr/>
          <a:lstStyle/>
          <a:p>
            <a:pPr algn="ctr"/>
            <a:r>
              <a:rPr lang="cs-CZ" altLang="en-US" sz="2000">
                <a:latin typeface="Algerian" panose="04020705040A02060702" charset="0"/>
                <a:cs typeface="Algerian" panose="04020705040A02060702" charset="0"/>
              </a:rPr>
              <a:t>Nedalo mi to, musel jsem nakouknout k našemu rybníčku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4450"/>
            <a:ext cx="9143365" cy="584653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45" y="0"/>
            <a:ext cx="9109710" cy="675894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0340" y="44450"/>
            <a:ext cx="9562465" cy="6946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" y="44450"/>
            <a:ext cx="9010015" cy="677862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188595"/>
            <a:ext cx="9324975" cy="703326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0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4450"/>
            <a:ext cx="9029700" cy="656971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-8"/>
          <a:stretch>
            <a:fillRect/>
          </a:stretch>
        </p:blipFill>
        <p:spPr>
          <a:xfrm>
            <a:off x="-3810" y="476885"/>
            <a:ext cx="9147810" cy="699198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11640" y="1556640"/>
            <a:ext cx="2517120" cy="2159640"/>
          </a:xfrm>
          <a:prstGeom prst="rect">
            <a:avLst/>
          </a:prstGeom>
          <a:ln w="9360">
            <a:noFill/>
          </a:ln>
          <a:effectLst>
            <a:softEdge rad="127000"/>
          </a:effectLst>
        </p:spPr>
      </p:pic>
      <p:pic>
        <p:nvPicPr>
          <p:cNvPr id="136" name="Picture 135"/>
          <p:cNvPicPr/>
          <p:nvPr/>
        </p:nvPicPr>
        <p:blipFill>
          <a:blip r:embed="rId3"/>
          <a:stretch>
            <a:fillRect/>
          </a:stretch>
        </p:blipFill>
        <p:spPr>
          <a:xfrm>
            <a:off x="51915" y="890"/>
            <a:ext cx="9092160" cy="6857640"/>
          </a:xfrm>
          <a:prstGeom prst="rect">
            <a:avLst/>
          </a:prstGeom>
          <a:ln>
            <a:noFill/>
          </a:ln>
        </p:spPr>
      </p:pic>
      <p:pic>
        <p:nvPicPr>
          <p:cNvPr id="140" name="Picture 139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2070" y="44450"/>
            <a:ext cx="9020810" cy="680402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" y="5661025"/>
            <a:ext cx="9017635" cy="1082675"/>
          </a:xfrm>
        </p:spPr>
        <p:txBody>
          <a:bodyPr/>
          <a:lstStyle/>
          <a:p>
            <a:pPr algn="ctr"/>
            <a:r>
              <a:rPr lang="cs-CZ" altLang="en-US" sz="1800">
                <a:latin typeface="Algerian" panose="04020705040A02060702" charset="0"/>
                <a:cs typeface="Algerian" panose="04020705040A02060702" charset="0"/>
              </a:rPr>
              <a:t>Tak jsem se vydal na malou procházku. Již velmi dlouhojsem naši vesnici neprocházel. I tentokrát to byla malá procházka od hřiště, přes Chaloupky a zase domů</a:t>
            </a:r>
            <a:r>
              <a:rPr lang="cs-CZ" altLang="en-US" sz="2400">
                <a:latin typeface="Algerian" panose="04020705040A02060702" charset="0"/>
                <a:cs typeface="Algerian" panose="04020705040A02060702" charset="0"/>
              </a:rPr>
              <a:t>.</a:t>
            </a:r>
          </a:p>
        </p:txBody>
      </p:sp>
      <p:pic>
        <p:nvPicPr>
          <p:cNvPr id="7" name="Content Placeholder 6" descr="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r="-135" b="-5203"/>
          <a:stretch>
            <a:fillRect/>
          </a:stretch>
        </p:blipFill>
        <p:spPr>
          <a:xfrm>
            <a:off x="125095" y="0"/>
            <a:ext cx="8956040" cy="58166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/>
          <p:cNvPicPr/>
          <p:nvPr/>
        </p:nvPicPr>
        <p:blipFill>
          <a:blip r:embed="rId2"/>
          <a:stretch>
            <a:fillRect/>
          </a:stretch>
        </p:blipFill>
        <p:spPr>
          <a:xfrm>
            <a:off x="30960" y="2160"/>
            <a:ext cx="9092160" cy="6857640"/>
          </a:xfrm>
          <a:prstGeom prst="rect">
            <a:avLst/>
          </a:prstGeom>
          <a:ln>
            <a:noFill/>
          </a:ln>
        </p:spPr>
      </p:pic>
      <p:pic>
        <p:nvPicPr>
          <p:cNvPr id="138" name="Picture 137"/>
          <p:cNvPicPr/>
          <p:nvPr/>
        </p:nvPicPr>
        <p:blipFill>
          <a:blip r:embed="rId3"/>
          <a:stretch>
            <a:fillRect/>
          </a:stretch>
        </p:blipFill>
        <p:spPr>
          <a:xfrm>
            <a:off x="31115" y="1905"/>
            <a:ext cx="9143365" cy="685546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9" name="Picture 138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4450"/>
            <a:ext cx="9111615" cy="667702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/>
          <p:cNvPicPr/>
          <p:nvPr/>
        </p:nvPicPr>
        <p:blipFill>
          <a:blip r:embed="rId2"/>
          <a:stretch>
            <a:fillRect/>
          </a:stretch>
        </p:blipFill>
        <p:spPr>
          <a:xfrm>
            <a:off x="4001365" y="890"/>
            <a:ext cx="5142960" cy="685764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42" name="Picture 141"/>
          <p:cNvPicPr/>
          <p:nvPr/>
        </p:nvPicPr>
        <p:blipFill>
          <a:blip r:embed="rId2"/>
          <a:stretch>
            <a:fillRect/>
          </a:stretch>
        </p:blipFill>
        <p:spPr>
          <a:xfrm>
            <a:off x="35790" y="-27050"/>
            <a:ext cx="5142960" cy="685764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 noChangeArrowheads="1"/>
          </p:cNvSpPr>
          <p:nvPr>
            <p:ph type="subTitle" idx="1"/>
          </p:nvPr>
        </p:nvSpPr>
        <p:spPr>
          <a:xfrm>
            <a:off x="252095" y="5991225"/>
            <a:ext cx="8726170" cy="866775"/>
          </a:xfrm>
        </p:spPr>
        <p:txBody>
          <a:bodyPr/>
          <a:lstStyle/>
          <a:p>
            <a:pPr algn="ctr"/>
            <a:r>
              <a:rPr lang="cs-CZ" altLang="en-US" sz="2400">
                <a:latin typeface="Algerian" panose="04020705040A02060702" charset="0"/>
                <a:cs typeface="Algerian" panose="04020705040A02060702" charset="0"/>
              </a:rPr>
              <a:t>Cestou domů jsem se pozdravil s kamarády v naší ulici, kteří připravovali dříví na zimu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1125"/>
            <a:ext cx="8662670" cy="58801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 noChangeArrowheads="1"/>
          </p:cNvSpPr>
          <p:nvPr>
            <p:ph type="subTitle" idx="1"/>
          </p:nvPr>
        </p:nvSpPr>
        <p:spPr>
          <a:xfrm>
            <a:off x="107315" y="5805170"/>
            <a:ext cx="8241665" cy="981075"/>
          </a:xfrm>
        </p:spPr>
        <p:txBody>
          <a:bodyPr/>
          <a:lstStyle/>
          <a:p>
            <a:pPr algn="ctr"/>
            <a:r>
              <a:rPr lang="cs-CZ" altLang="en-US" sz="2800">
                <a:latin typeface="Algerian" panose="04020705040A02060702" charset="0"/>
                <a:cs typeface="Algerian" panose="04020705040A02060702" charset="0"/>
              </a:rPr>
              <a:t>Také máme nově upravené parkoviště vedle samoobsluhy</a:t>
            </a:r>
            <a:endParaRPr lang="en-US" sz="2800">
              <a:latin typeface="Algerian" panose="04020705040A02060702" charset="0"/>
              <a:cs typeface="Algerian" panose="04020705040A02060702" charset="0"/>
            </a:endParaRPr>
          </a:p>
          <a:p>
            <a:pPr algn="ctr"/>
            <a:endParaRPr lang="en-US" sz="2800">
              <a:latin typeface="Algerian" panose="04020705040A02060702" charset="0"/>
              <a:cs typeface="Algerian" panose="04020705040A02060702" charset="0"/>
            </a:endParaRPr>
          </a:p>
          <a:p>
            <a:pPr algn="ctr"/>
            <a:endParaRPr lang="en-US" sz="2800">
              <a:latin typeface="Algerian" panose="04020705040A02060702" charset="0"/>
              <a:cs typeface="Algerian" panose="04020705040A02060702" charset="0"/>
            </a:endParaRPr>
          </a:p>
        </p:txBody>
      </p:sp>
      <p:pic>
        <p:nvPicPr>
          <p:cNvPr id="5" name="Content Placeholder 4" descr="2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-811" b="-6546"/>
          <a:stretch>
            <a:fillRect/>
          </a:stretch>
        </p:blipFill>
        <p:spPr>
          <a:xfrm>
            <a:off x="0" y="44450"/>
            <a:ext cx="8922385" cy="584962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810" y="116840"/>
            <a:ext cx="8882380" cy="649986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 descr="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315" y="80645"/>
            <a:ext cx="8811260" cy="669607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1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34950" y="0"/>
            <a:ext cx="8673465" cy="665797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50" y="6076315"/>
            <a:ext cx="8978900" cy="739140"/>
          </a:xfrm>
        </p:spPr>
        <p:txBody>
          <a:bodyPr/>
          <a:lstStyle/>
          <a:p>
            <a:pPr algn="ctr"/>
            <a:r>
              <a:rPr lang="cs-CZ" altLang="en-US" sz="2400">
                <a:latin typeface="Algerian" panose="04020705040A02060702" charset="0"/>
                <a:cs typeface="Algerian" panose="04020705040A02060702" charset="0"/>
              </a:rPr>
              <a:t>V Chaloupkách jsou nové i nově upravené domky</a:t>
            </a:r>
          </a:p>
        </p:txBody>
      </p:sp>
      <p:sp>
        <p:nvSpPr>
          <p:cNvPr id="3" name="Subtit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 descr="1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4145" y="116840"/>
            <a:ext cx="8855710" cy="602551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 descr="15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r="-4931"/>
          <a:stretch>
            <a:fillRect/>
          </a:stretch>
        </p:blipFill>
        <p:spPr>
          <a:xfrm>
            <a:off x="107950" y="188595"/>
            <a:ext cx="9319260" cy="648843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 noChangeArrowheads="1"/>
          </p:cNvSpPr>
          <p:nvPr>
            <p:ph type="subTitle" idx="1"/>
          </p:nvPr>
        </p:nvSpPr>
        <p:spPr>
          <a:xfrm>
            <a:off x="107950" y="6022340"/>
            <a:ext cx="8865870" cy="763270"/>
          </a:xfrm>
        </p:spPr>
        <p:txBody>
          <a:bodyPr/>
          <a:lstStyle/>
          <a:p>
            <a:r>
              <a:rPr lang="cs-CZ" altLang="en-US" sz="2000">
                <a:latin typeface="Algerian" panose="04020705040A02060702" charset="0"/>
                <a:cs typeface="Algerian" panose="04020705040A02060702" charset="0"/>
              </a:rPr>
              <a:t>Před pár dny byly dokončeny nové chodníky, takže nyní máme chodníky skoro všude kolem hlavní silnice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44450"/>
            <a:ext cx="8783955" cy="603377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/>
    </mc:Choice>
    <mc:Fallback xmlns="">
      <p:transition advTm="6000"/>
    </mc:Fallback>
  </mc:AlternateContent>
</p:sld>
</file>

<file path=ppt/theme/theme1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120</Words>
  <Application>Microsoft Office PowerPoint</Application>
  <PresentationFormat>Předvádění na obrazovce (4:3)</PresentationFormat>
  <Paragraphs>8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Algerian</vt:lpstr>
      <vt:lpstr>Arial</vt:lpstr>
      <vt:lpstr>Times New Roman</vt:lpstr>
      <vt:lpstr>1_Green Color</vt:lpstr>
      <vt:lpstr>Naše Vysočany začátkem srpna 2021. Jsou moc pěkné, ale stále se ještě zlepšují. Nová silnice a také hodně nově upravených vozovek</vt:lpstr>
      <vt:lpstr>Tak jsem se vydal na malou procházku. Již velmi dlouhojsem naši vesnici neprocházel. I tentokrát to byla malá procházka od hřiště, přes Chaloupky a zase domů.</vt:lpstr>
      <vt:lpstr>Prezentace aplikace PowerPoint</vt:lpstr>
      <vt:lpstr>Prezentace aplikace PowerPoint</vt:lpstr>
      <vt:lpstr>Prezentace aplikace PowerPoint</vt:lpstr>
      <vt:lpstr>Prezentace aplikace PowerPoint</vt:lpstr>
      <vt:lpstr>V Chaloupkách jsou nové i nově upravené domky</vt:lpstr>
      <vt:lpstr>Prezentace aplikace PowerPoint</vt:lpstr>
      <vt:lpstr>Prezentace aplikace PowerPoint</vt:lpstr>
      <vt:lpstr>Prezentace aplikace PowerPoint</vt:lpstr>
      <vt:lpstr>Prezentace aplikace PowerPoint</vt:lpstr>
      <vt:lpstr>Nedalo mi to, musel jsem nakouknout k našemu rybníčku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>Antonín Jirušek</cp:lastModifiedBy>
  <cp:revision>91</cp:revision>
  <dcterms:created xsi:type="dcterms:W3CDTF">2004-11-02T00:56:00Z</dcterms:created>
  <dcterms:modified xsi:type="dcterms:W3CDTF">2021-08-24T15:53:22Z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Předvádění na obrazovce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  <property fmtid="{D5CDD505-2E9C-101B-9397-08002B2CF9AE}" pid="12" name="KSOProductBuildVer">
    <vt:lpwstr>1033-11.2.0.10094</vt:lpwstr>
  </property>
</Properties>
</file>