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4" r:id="rId2"/>
    <p:sldId id="256" r:id="rId3"/>
    <p:sldId id="262" r:id="rId4"/>
    <p:sldId id="263" r:id="rId5"/>
    <p:sldId id="264" r:id="rId6"/>
    <p:sldId id="266" r:id="rId7"/>
    <p:sldId id="268" r:id="rId8"/>
    <p:sldId id="269" r:id="rId9"/>
    <p:sldId id="267" r:id="rId10"/>
    <p:sldId id="265" r:id="rId11"/>
    <p:sldId id="270" r:id="rId12"/>
    <p:sldId id="271" r:id="rId13"/>
    <p:sldId id="272" r:id="rId14"/>
    <p:sldId id="273" r:id="rId15"/>
    <p:sldId id="274" r:id="rId16"/>
    <p:sldId id="276" r:id="rId17"/>
    <p:sldId id="277" r:id="rId18"/>
    <p:sldId id="278" r:id="rId19"/>
    <p:sldId id="279" r:id="rId20"/>
    <p:sldId id="280" r:id="rId21"/>
    <p:sldId id="281" r:id="rId22"/>
    <p:sldId id="282" r:id="rId23"/>
    <p:sldId id="283" r:id="rId24"/>
    <p:sldId id="284" r:id="rId25"/>
    <p:sldId id="286" r:id="rId26"/>
    <p:sldId id="288" r:id="rId27"/>
    <p:sldId id="289" r:id="rId28"/>
    <p:sldId id="290" r:id="rId2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E31727-8837-4871-925F-27DD78F12E4C}" type="datetimeFigureOut">
              <a:rPr lang="cs-CZ" smtClean="0"/>
              <a:t>07.03.2018</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8A46B9-D5FE-4CF6-BBC5-0815B87A4673}" type="slidenum">
              <a:rPr lang="cs-CZ" smtClean="0"/>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A08AC9FF-5593-4230-9A6F-AAAE036CFD55}" type="slidenum">
              <a:rPr lang="cs-CZ" altLang="cs-CZ" sz="1200" smtClean="0"/>
              <a:pPr eaLnBrk="1" hangingPunct="1"/>
              <a:t>1</a:t>
            </a:fld>
            <a:endParaRPr lang="cs-CZ" altLang="cs-CZ" sz="1200"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4590CD1F-99B4-4170-BC09-0A83276568B8}" type="datetimeFigureOut">
              <a:rPr lang="cs-CZ" smtClean="0"/>
              <a:pPr/>
              <a:t>07.03.2018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B6618E-CFCB-454D-8202-D50D3DFF0F13}" type="slidenum">
              <a:rPr lang="cs-CZ" smtClean="0"/>
              <a:pPr/>
              <a:t>‹#›</a:t>
            </a:fld>
            <a:endParaRPr lang="cs-CZ"/>
          </a:p>
        </p:txBody>
      </p:sp>
    </p:spTree>
  </p:cSld>
  <p:clrMapOvr>
    <a:masterClrMapping/>
  </p:clrMapOvr>
  <p:transition advClick="0"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590CD1F-99B4-4170-BC09-0A83276568B8}" type="datetimeFigureOut">
              <a:rPr lang="cs-CZ" smtClean="0"/>
              <a:pPr/>
              <a:t>07.03.2018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B6618E-CFCB-454D-8202-D50D3DFF0F13}" type="slidenum">
              <a:rPr lang="cs-CZ" smtClean="0"/>
              <a:pPr/>
              <a:t>‹#›</a:t>
            </a:fld>
            <a:endParaRPr lang="cs-CZ"/>
          </a:p>
        </p:txBody>
      </p:sp>
    </p:spTree>
  </p:cSld>
  <p:clrMapOvr>
    <a:masterClrMapping/>
  </p:clrMapOvr>
  <p:transition advClick="0"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590CD1F-99B4-4170-BC09-0A83276568B8}" type="datetimeFigureOut">
              <a:rPr lang="cs-CZ" smtClean="0"/>
              <a:pPr/>
              <a:t>07.03.2018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B6618E-CFCB-454D-8202-D50D3DFF0F13}" type="slidenum">
              <a:rPr lang="cs-CZ" smtClean="0"/>
              <a:pPr/>
              <a:t>‹#›</a:t>
            </a:fld>
            <a:endParaRPr lang="cs-CZ"/>
          </a:p>
        </p:txBody>
      </p:sp>
    </p:spTree>
  </p:cSld>
  <p:clrMapOvr>
    <a:masterClrMapping/>
  </p:clrMapOvr>
  <p:transition advClick="0"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590CD1F-99B4-4170-BC09-0A83276568B8}" type="datetimeFigureOut">
              <a:rPr lang="cs-CZ" smtClean="0"/>
              <a:pPr/>
              <a:t>07.03.2018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B6618E-CFCB-454D-8202-D50D3DFF0F13}" type="slidenum">
              <a:rPr lang="cs-CZ" smtClean="0"/>
              <a:pPr/>
              <a:t>‹#›</a:t>
            </a:fld>
            <a:endParaRPr lang="cs-CZ"/>
          </a:p>
        </p:txBody>
      </p:sp>
    </p:spTree>
  </p:cSld>
  <p:clrMapOvr>
    <a:masterClrMapping/>
  </p:clrMapOvr>
  <p:transition advClick="0"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4590CD1F-99B4-4170-BC09-0A83276568B8}" type="datetimeFigureOut">
              <a:rPr lang="cs-CZ" smtClean="0"/>
              <a:pPr/>
              <a:t>07.03.2018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B6618E-CFCB-454D-8202-D50D3DFF0F13}" type="slidenum">
              <a:rPr lang="cs-CZ" smtClean="0"/>
              <a:pPr/>
              <a:t>‹#›</a:t>
            </a:fld>
            <a:endParaRPr lang="cs-CZ"/>
          </a:p>
        </p:txBody>
      </p:sp>
    </p:spTree>
  </p:cSld>
  <p:clrMapOvr>
    <a:masterClrMapping/>
  </p:clrMapOvr>
  <p:transition advClick="0"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4590CD1F-99B4-4170-BC09-0A83276568B8}" type="datetimeFigureOut">
              <a:rPr lang="cs-CZ" smtClean="0"/>
              <a:pPr/>
              <a:t>07.03.2018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1B6618E-CFCB-454D-8202-D50D3DFF0F13}" type="slidenum">
              <a:rPr lang="cs-CZ" smtClean="0"/>
              <a:pPr/>
              <a:t>‹#›</a:t>
            </a:fld>
            <a:endParaRPr lang="cs-CZ"/>
          </a:p>
        </p:txBody>
      </p:sp>
    </p:spTree>
  </p:cSld>
  <p:clrMapOvr>
    <a:masterClrMapping/>
  </p:clrMapOvr>
  <p:transition advClick="0"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4590CD1F-99B4-4170-BC09-0A83276568B8}" type="datetimeFigureOut">
              <a:rPr lang="cs-CZ" smtClean="0"/>
              <a:pPr/>
              <a:t>07.03.2018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1B6618E-CFCB-454D-8202-D50D3DFF0F13}" type="slidenum">
              <a:rPr lang="cs-CZ" smtClean="0"/>
              <a:pPr/>
              <a:t>‹#›</a:t>
            </a:fld>
            <a:endParaRPr lang="cs-CZ"/>
          </a:p>
        </p:txBody>
      </p:sp>
    </p:spTree>
  </p:cSld>
  <p:clrMapOvr>
    <a:masterClrMapping/>
  </p:clrMapOvr>
  <p:transition advClick="0"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4590CD1F-99B4-4170-BC09-0A83276568B8}" type="datetimeFigureOut">
              <a:rPr lang="cs-CZ" smtClean="0"/>
              <a:pPr/>
              <a:t>07.03.2018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1B6618E-CFCB-454D-8202-D50D3DFF0F13}" type="slidenum">
              <a:rPr lang="cs-CZ" smtClean="0"/>
              <a:pPr/>
              <a:t>‹#›</a:t>
            </a:fld>
            <a:endParaRPr lang="cs-CZ"/>
          </a:p>
        </p:txBody>
      </p:sp>
    </p:spTree>
  </p:cSld>
  <p:clrMapOvr>
    <a:masterClrMapping/>
  </p:clrMapOvr>
  <p:transition advClick="0"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590CD1F-99B4-4170-BC09-0A83276568B8}" type="datetimeFigureOut">
              <a:rPr lang="cs-CZ" smtClean="0"/>
              <a:pPr/>
              <a:t>07.03.2018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1B6618E-CFCB-454D-8202-D50D3DFF0F13}" type="slidenum">
              <a:rPr lang="cs-CZ" smtClean="0"/>
              <a:pPr/>
              <a:t>‹#›</a:t>
            </a:fld>
            <a:endParaRPr lang="cs-CZ"/>
          </a:p>
        </p:txBody>
      </p:sp>
    </p:spTree>
  </p:cSld>
  <p:clrMapOvr>
    <a:masterClrMapping/>
  </p:clrMapOvr>
  <p:transition advClick="0"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4590CD1F-99B4-4170-BC09-0A83276568B8}" type="datetimeFigureOut">
              <a:rPr lang="cs-CZ" smtClean="0"/>
              <a:pPr/>
              <a:t>07.03.2018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1B6618E-CFCB-454D-8202-D50D3DFF0F13}" type="slidenum">
              <a:rPr lang="cs-CZ" smtClean="0"/>
              <a:pPr/>
              <a:t>‹#›</a:t>
            </a:fld>
            <a:endParaRPr lang="cs-CZ"/>
          </a:p>
        </p:txBody>
      </p:sp>
    </p:spTree>
  </p:cSld>
  <p:clrMapOvr>
    <a:masterClrMapping/>
  </p:clrMapOvr>
  <p:transition advClick="0"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4590CD1F-99B4-4170-BC09-0A83276568B8}" type="datetimeFigureOut">
              <a:rPr lang="cs-CZ" smtClean="0"/>
              <a:pPr/>
              <a:t>07.03.2018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1B6618E-CFCB-454D-8202-D50D3DFF0F13}" type="slidenum">
              <a:rPr lang="cs-CZ" smtClean="0"/>
              <a:pPr/>
              <a:t>‹#›</a:t>
            </a:fld>
            <a:endParaRPr lang="cs-CZ"/>
          </a:p>
        </p:txBody>
      </p:sp>
    </p:spTree>
  </p:cSld>
  <p:clrMapOvr>
    <a:masterClrMapping/>
  </p:clrMapOvr>
  <p:transition advClick="0"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16200000" scaled="0"/>
          <a:tileRect/>
        </a:gra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90CD1F-99B4-4170-BC09-0A83276568B8}" type="datetimeFigureOut">
              <a:rPr lang="cs-CZ" smtClean="0"/>
              <a:pPr/>
              <a:t>07.03.2018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618E-CFCB-454D-8202-D50D3DFF0F13}"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https://scontent-vie1-1.xx.fbcdn.net/v/t1.0-9/r270/16298604_927742637360480_6241638637150520465_n.jpg?oh=86b3639c5f8a957037d797d3ed8e2150&amp;oe=59470FDC"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https://scontent-vie1-1.xx.fbcdn.net/v/t1.0-9/16143073_927742657360478_9120596401165603781_n.jpg?oh=3008a040486826ccb530e008d9895120&amp;oe=59436018"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https://scontent-vie1-1.xx.fbcdn.net/v/t1.0-9/r270/16387148_927742820693795_4272414089932236412_n.jpg?oh=aad09f9620b23dc772121142dbcd3b06&amp;oe=59050233"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https://scontent-vie1-1.xx.fbcdn.net/v/t1.0-9/r270/16387148_927742820693795_4272414089932236412_n.jpg?oh=aad09f9620b23dc772121142dbcd3b06&amp;oe=59050233" TargetMode="Externa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https://scontent-vie1-1.xx.fbcdn.net/v/t1.0-9/r270/16299282_927742830693794_8245039281849769079_n.jpg?oh=c3bfb00bb9aede3d6bdce158c7f0e5ff&amp;oe=590E06BD" TargetMode="Externa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https://scontent-vie1-1.xx.fbcdn.net/v/t1.0-9/r270/16143177_927742827360461_1281492192207299561_n.jpg?oh=a93c2661462b927b73ea6a2b57ee89c3&amp;oe=58FD8FF3"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https://scontent-vie1-1.xx.fbcdn.net/v/t1.0-9/r270/16386888_927743107360433_8209852328108648853_n.jpg?oh=aa68a32e9bd97bb6ed1a08877ee12eb3&amp;oe=5900B3C1"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https://scontent-vie1-1.xx.fbcdn.net/v/t1.0-9/r270/16298417_927743130693764_315969659896973932_n.jpg?oh=7237727e6135fea2eb1b07fbbc2d0c99&amp;oe=58FE51E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https://scontent-vie1-1.xx.fbcdn.net/v/t1.0-9/r270/16298417_927743144027096_1349491512181598815_n.jpg?oh=24e18b50ae6f6b10ae352fe312143bcb&amp;oe=594A92DA"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https://scontent-vie1-1.xx.fbcdn.net/v/t1.0-9/r270/16265712_927743690693708_1322390436662700548_n.jpg?oh=623fe7192f14ad34470d2e6b90bfcf3d&amp;oe=59470516"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https://scontent-vie1-1.xx.fbcdn.net/v/t1.0-9/r270/16298682_927743724027038_481591345684803290_n.jpg?oh=d25ef92e55ce7be081cecc21e7af29c4&amp;oe=590D1A3B"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https://scontent-vie1-1.xx.fbcdn.net/v/t1.0-9/r270/16174639_927743727360371_7979619485083395962_n.jpg?oh=fb9c494f9ccf9534e094eda61f00b76e&amp;oe=594A7912"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https://scontent-vie1-1.xx.fbcdn.net/v/t1.0-9/16174550_927744224026988_2589012660581446912_n.jpg?oh=d14f3165a28387827f2243c64a82c987&amp;oe=5941D644"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https://scontent-vie1-1.xx.fbcdn.net/v/t1.0-9/16298731_927745187360225_3792282518768680481_n.jpg?oh=8aecb742fa2b9b0797767701a1a4dbca&amp;oe=591084CC"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https://scontent-vie1-1.xx.fbcdn.net/v/t1.0-9/16265349_927745244026886_8711664053678532471_n.jpg?oh=313bbdb33002fdf30649c94a05fbf520&amp;oe=594ABD28"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https://scontent-vie1-1.xx.fbcdn.net/v/t1.0-9/r270/16265943_927744200693657_8857325856462125990_n.jpg?oh=342681c2574153037cc3832504e233c9&amp;oe=59061010"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https://scontent-vie1-1.xx.fbcdn.net/v/t1.0-9/16386935_927744220693655_5712883547303124508_n.jpg?oh=62a13021f8a4c74294bbf6e4c8e907a2&amp;oe=593C4B4E"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https://scontent-vie1-1.xx.fbcdn.net/v/t1.0-9/16299386_927744590693618_704219370330363527_n.jpg?oh=717a5af74a1531e9e0bf47ec4a467433&amp;oe=591016CD"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https://scontent-vie1-1.xx.fbcdn.net/v/t1.0-9/r270/16196042_927744727360271_4430869437930785813_n.jpg?oh=11e5aca345abb0f4e2d714cee6b9b2f0&amp;oe=593DFA5F"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https://scontent-vie1-1.xx.fbcdn.net/v/t1.0-9/r270/16387323_927744740693603_4621812575353114032_n.jpg?oh=045c70becd649dd4752ae3ee9d3fc727&amp;oe=5941D974"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https://scontent-vie1-1.xx.fbcdn.net/v/t1.0-9/16174944_927742230693854_8007323966981608800_n.jpg?oh=7ab89ef0ed66419e22244b760e8d5bc7&amp;oe=5904DF28" TargetMode="External"/><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https://scontent-vie1-1.xx.fbcdn.net/v/t1.0-9/16265374_927742234027187_7684587091771186771_n.jpg?oh=fc5109be7faf19a867fb130894b6d258&amp;oe=590BDF76" TargetMode="External"/><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https://scontent-vie1-1.xx.fbcdn.net/v/t1.0-9/16195424_927742247360519_3897492969973681199_n.jpg?oh=c817afd759b9b80008e9f4084881b08c&amp;oe=5947DDF0"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https://scontent-vie1-1.xx.fbcdn.net/v/t1.0-9/r270/16265890_927742417360502_4199615544441764440_n.jpg?oh=95dbb3b084cdbb576a248c946fb7dace&amp;oe=5907B7D1" TargetMode="External"/><Relationship Id="rId7" Type="http://schemas.openxmlformats.org/officeDocument/2006/relationships/image" Target="https://scontent-vie1-1.xx.fbcdn.net/v/t1.0-9/16174552_927742464027164_3952943984477542700_n.jpg?oh=c4abbff0640f6d1ac61e422c62562ffc&amp;oe=5940D8CD"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https://scontent-vie1-1.xx.fbcdn.net/v/t1.0-9/r270/16174777_927742444027166_7989215521287624728_n.jpg?oh=210428038b8a4e5e7d8a8619e75a33c7&amp;oe=58FDB18B" TargetMode="Externa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https://scontent-vie1-1.xx.fbcdn.net/v/t1.0-9/r270/16174777_927742444027166_7989215521287624728_n.jpg?oh=210428038b8a4e5e7d8a8619e75a33c7&amp;oe=58FDB18B"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https://scontent-vie1-1.xx.fbcdn.net/v/t1.0-9/16174552_927742464027164_3952943984477542700_n.jpg?oh=c4abbff0640f6d1ac61e422c62562ffc&amp;oe=5940D8CD"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https://scontent-vie1-1.xx.fbcdn.net/v/t1.0-9/r270/16265766_927742627360481_7848692271772254936_n.jpg?oh=f24ac50e64e0d331d6b7843dd40c48e7&amp;oe=590B48DD"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Rectangle 10"/>
          <p:cNvSpPr>
            <a:spLocks noChangeArrowheads="1"/>
          </p:cNvSpPr>
          <p:nvPr/>
        </p:nvSpPr>
        <p:spPr bwMode="auto">
          <a:xfrm>
            <a:off x="0" y="5143512"/>
            <a:ext cx="9144000" cy="246221"/>
          </a:xfrm>
          <a:prstGeom prst="rect">
            <a:avLst/>
          </a:prstGeom>
          <a:noFill/>
          <a:ln w="9525">
            <a:noFill/>
            <a:miter lim="800000"/>
            <a:headEnd/>
            <a:tailEnd/>
          </a:ln>
          <a:effectLst/>
        </p:spPr>
        <p:txBody>
          <a:bodyPr>
            <a:spAutoFit/>
          </a:bodyPr>
          <a:lstStyle/>
          <a:p>
            <a:pPr>
              <a:defRPr/>
            </a:pPr>
            <a:r>
              <a:rPr lang="it-IT" altLang="zh-CN" sz="1000" dirty="0">
                <a:solidFill>
                  <a:srgbClr val="0000FF"/>
                </a:solidFill>
                <a:latin typeface="Arial" charset="0"/>
                <a:ea typeface="SimSun" pitchFamily="2" charset="-122"/>
              </a:rPr>
              <a:t> </a:t>
            </a:r>
            <a:endParaRPr lang="en-US" altLang="zh-CN" sz="1200" dirty="0">
              <a:ea typeface="SimSun" pitchFamily="2" charset="-122"/>
            </a:endParaRPr>
          </a:p>
        </p:txBody>
      </p:sp>
      <p:sp>
        <p:nvSpPr>
          <p:cNvPr id="2065" name="Text Box 17"/>
          <p:cNvSpPr txBox="1">
            <a:spLocks noChangeArrowheads="1"/>
          </p:cNvSpPr>
          <p:nvPr/>
        </p:nvSpPr>
        <p:spPr bwMode="auto">
          <a:xfrm>
            <a:off x="6732240" y="260648"/>
            <a:ext cx="1872208" cy="1061829"/>
          </a:xfrm>
          <a:prstGeom prst="rect">
            <a:avLst/>
          </a:prstGeom>
          <a:gradFill rotWithShape="0">
            <a:gsLst>
              <a:gs pos="0">
                <a:srgbClr val="CCECFF">
                  <a:alpha val="67999"/>
                </a:srgbClr>
              </a:gs>
              <a:gs pos="100000">
                <a:srgbClr val="CCECFF">
                  <a:gamma/>
                  <a:shade val="85882"/>
                  <a:invGamma/>
                  <a:alpha val="67000"/>
                </a:srgbClr>
              </a:gs>
            </a:gsLst>
            <a:path path="shape">
              <a:fillToRect l="50000" t="50000" r="50000" b="50000"/>
            </a:path>
          </a:gradFill>
          <a:ln w="76200">
            <a:pattFill prst="pct75">
              <a:fgClr>
                <a:srgbClr val="003399"/>
              </a:fgClr>
              <a:bgClr>
                <a:srgbClr val="FFFFFF"/>
              </a:bgClr>
            </a:pattFill>
            <a:miter lim="800000"/>
            <a:headEnd/>
            <a:tailEnd/>
          </a:ln>
          <a:effectLst/>
        </p:spPr>
        <p:txBody>
          <a:bodyPr wrap="square">
            <a:spAutoFit/>
          </a:bodyPr>
          <a:lstStyle/>
          <a:p>
            <a:pPr algn="ctr">
              <a:spcBef>
                <a:spcPct val="50000"/>
              </a:spcBef>
              <a:defRPr/>
            </a:pPr>
            <a:r>
              <a:rPr lang="cs-CZ" b="1" i="1" dirty="0">
                <a:solidFill>
                  <a:srgbClr val="003399"/>
                </a:solidFill>
                <a:effectLst>
                  <a:outerShdw blurRad="38100" dist="38100" dir="2700000" algn="tl">
                    <a:srgbClr val="000000"/>
                  </a:outerShdw>
                </a:effectLst>
              </a:rPr>
              <a:t>   </a:t>
            </a:r>
            <a:fld id="{8CA2607C-2E9E-4ABC-9794-2B4918DE16F2}" type="datetime2">
              <a:rPr lang="cs-CZ" b="1" i="1">
                <a:solidFill>
                  <a:srgbClr val="003399"/>
                </a:solidFill>
                <a:effectLst>
                  <a:outerShdw blurRad="38100" dist="38100" dir="2700000" algn="tl">
                    <a:srgbClr val="000000"/>
                  </a:outerShdw>
                </a:effectLst>
              </a:rPr>
              <a:pPr algn="ctr">
                <a:spcBef>
                  <a:spcPct val="50000"/>
                </a:spcBef>
                <a:defRPr/>
              </a:pPr>
              <a:t>středa 7. března 2018</a:t>
            </a:fld>
            <a:endParaRPr lang="cs-CZ" b="1" i="1" dirty="0">
              <a:solidFill>
                <a:srgbClr val="003399"/>
              </a:solidFill>
              <a:effectLst>
                <a:outerShdw blurRad="38100" dist="38100" dir="2700000" algn="tl">
                  <a:srgbClr val="000000"/>
                </a:outerShdw>
              </a:effectLst>
            </a:endParaRPr>
          </a:p>
          <a:p>
            <a:pPr algn="ctr">
              <a:spcBef>
                <a:spcPct val="50000"/>
              </a:spcBef>
              <a:defRPr/>
            </a:pPr>
            <a:fld id="{4DBA5E76-4A6B-492A-9574-AF89C054FDCA}" type="datetime10">
              <a:rPr lang="cs-CZ" b="1" i="1">
                <a:solidFill>
                  <a:srgbClr val="003399"/>
                </a:solidFill>
                <a:effectLst>
                  <a:outerShdw blurRad="38100" dist="38100" dir="2700000" algn="tl">
                    <a:srgbClr val="000000"/>
                  </a:outerShdw>
                </a:effectLst>
              </a:rPr>
              <a:pPr algn="ctr">
                <a:spcBef>
                  <a:spcPct val="50000"/>
                </a:spcBef>
                <a:defRPr/>
              </a:pPr>
              <a:t>14:55</a:t>
            </a:fld>
            <a:endParaRPr lang="cs-CZ" b="1" i="1" dirty="0">
              <a:solidFill>
                <a:srgbClr val="003399"/>
              </a:solidFill>
              <a:effectLst>
                <a:outerShdw blurRad="38100" dist="38100" dir="2700000" algn="tl">
                  <a:srgbClr val="000000"/>
                </a:outerShdw>
              </a:effectLst>
            </a:endParaRPr>
          </a:p>
        </p:txBody>
      </p:sp>
      <p:pic>
        <p:nvPicPr>
          <p:cNvPr id="4" name="Picture 3" descr="C:\Users\Jirušek\Desktop\Včera, dnes a zítra\12a.jpg"/>
          <p:cNvPicPr>
            <a:picLocks noChangeAspect="1" noChangeArrowheads="1"/>
          </p:cNvPicPr>
          <p:nvPr/>
        </p:nvPicPr>
        <p:blipFill>
          <a:blip r:embed="rId4" cstate="screen"/>
          <a:srcRect/>
          <a:stretch>
            <a:fillRect/>
          </a:stretch>
        </p:blipFill>
        <p:spPr bwMode="auto">
          <a:xfrm>
            <a:off x="251520" y="1196752"/>
            <a:ext cx="1972003" cy="1584176"/>
          </a:xfrm>
          <a:prstGeom prst="rect">
            <a:avLst/>
          </a:prstGeom>
          <a:noFill/>
          <a:effectLst>
            <a:softEdge rad="127000"/>
          </a:effectLst>
        </p:spPr>
      </p:pic>
      <p:sp>
        <p:nvSpPr>
          <p:cNvPr id="5" name="Nadpis 1"/>
          <p:cNvSpPr txBox="1">
            <a:spLocks/>
          </p:cNvSpPr>
          <p:nvPr/>
        </p:nvSpPr>
        <p:spPr>
          <a:xfrm>
            <a:off x="-180528" y="404664"/>
            <a:ext cx="7236296" cy="957411"/>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4400" b="1" i="0" u="none" strike="noStrike" kern="1200" cap="none" spc="0" normalizeH="0" baseline="0" noProof="0" dirty="0" smtClean="0">
                <a:ln>
                  <a:noFill/>
                </a:ln>
                <a:solidFill>
                  <a:srgbClr val="7030A0"/>
                </a:solidFill>
                <a:effectLst/>
                <a:uLnTx/>
                <a:uFillTx/>
                <a:latin typeface="Courgette" pitchFamily="2" charset="-18"/>
                <a:ea typeface="+mj-ea"/>
                <a:cs typeface="+mj-cs"/>
              </a:rPr>
              <a:t>Nostalgie ve mně žije</a:t>
            </a:r>
            <a:endParaRPr kumimoji="0" lang="cs-CZ" sz="4400" b="1" i="0" u="none" strike="noStrike" kern="1200" cap="none" spc="0" normalizeH="0" baseline="0" noProof="0" dirty="0">
              <a:ln>
                <a:noFill/>
              </a:ln>
              <a:solidFill>
                <a:srgbClr val="7030A0"/>
              </a:solidFill>
              <a:effectLst/>
              <a:uLnTx/>
              <a:uFillTx/>
              <a:latin typeface="Courgette" pitchFamily="2" charset="-18"/>
              <a:ea typeface="+mj-ea"/>
              <a:cs typeface="+mj-cs"/>
            </a:endParaRPr>
          </a:p>
        </p:txBody>
      </p:sp>
      <p:sp>
        <p:nvSpPr>
          <p:cNvPr id="6" name="Zástupný symbol pro text 3"/>
          <p:cNvSpPr txBox="1">
            <a:spLocks/>
          </p:cNvSpPr>
          <p:nvPr/>
        </p:nvSpPr>
        <p:spPr>
          <a:xfrm>
            <a:off x="1763688" y="1412776"/>
            <a:ext cx="6264696" cy="1356171"/>
          </a:xfrm>
          <a:prstGeom prst="rect">
            <a:avLst/>
          </a:prstGeom>
        </p:spPr>
        <p:txBody>
          <a:bodyPr>
            <a:normAutofit fontScale="70000" lnSpcReduction="2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cs-CZ" sz="3200" b="1" i="0" u="none" strike="noStrike" kern="1200" cap="none" spc="0" normalizeH="0" baseline="0" noProof="0" dirty="0" smtClean="0">
                <a:ln>
                  <a:noFill/>
                </a:ln>
                <a:solidFill>
                  <a:schemeClr val="tx2">
                    <a:lumMod val="50000"/>
                  </a:schemeClr>
                </a:solidFill>
                <a:effectLst/>
                <a:uLnTx/>
                <a:uFillTx/>
                <a:latin typeface="Courgette" pitchFamily="2" charset="-18"/>
                <a:ea typeface="+mn-ea"/>
                <a:cs typeface="+mn-cs"/>
              </a:rPr>
              <a:t>Život starého člověka se dá přirovnat </a:t>
            </a:r>
            <a:br>
              <a:rPr kumimoji="0" lang="cs-CZ" sz="3200" b="1" i="0" u="none" strike="noStrike" kern="1200" cap="none" spc="0" normalizeH="0" baseline="0" noProof="0" dirty="0" smtClean="0">
                <a:ln>
                  <a:noFill/>
                </a:ln>
                <a:solidFill>
                  <a:schemeClr val="tx2">
                    <a:lumMod val="50000"/>
                  </a:schemeClr>
                </a:solidFill>
                <a:effectLst/>
                <a:uLnTx/>
                <a:uFillTx/>
                <a:latin typeface="Courgette" pitchFamily="2" charset="-18"/>
                <a:ea typeface="+mn-ea"/>
                <a:cs typeface="+mn-cs"/>
              </a:rPr>
            </a:br>
            <a:r>
              <a:rPr kumimoji="0" lang="cs-CZ" sz="3200" b="1" i="0" u="none" strike="noStrike" kern="1200" cap="none" spc="0" normalizeH="0" baseline="0" noProof="0" dirty="0" smtClean="0">
                <a:ln>
                  <a:noFill/>
                </a:ln>
                <a:solidFill>
                  <a:schemeClr val="tx2">
                    <a:lumMod val="50000"/>
                  </a:schemeClr>
                </a:solidFill>
                <a:effectLst/>
                <a:uLnTx/>
                <a:uFillTx/>
                <a:latin typeface="Courgette" pitchFamily="2" charset="-18"/>
                <a:ea typeface="+mn-ea"/>
                <a:cs typeface="+mn-cs"/>
              </a:rPr>
              <a:t>ke galerii, v níž člověk prohlíží vše, co prožil. </a:t>
            </a:r>
            <a:br>
              <a:rPr kumimoji="0" lang="cs-CZ" sz="3200" b="1" i="0" u="none" strike="noStrike" kern="1200" cap="none" spc="0" normalizeH="0" baseline="0" noProof="0" dirty="0" smtClean="0">
                <a:ln>
                  <a:noFill/>
                </a:ln>
                <a:solidFill>
                  <a:schemeClr val="tx2">
                    <a:lumMod val="50000"/>
                  </a:schemeClr>
                </a:solidFill>
                <a:effectLst/>
                <a:uLnTx/>
                <a:uFillTx/>
                <a:latin typeface="Courgette" pitchFamily="2" charset="-18"/>
                <a:ea typeface="+mn-ea"/>
                <a:cs typeface="+mn-cs"/>
              </a:rPr>
            </a:br>
            <a:r>
              <a:rPr kumimoji="0" lang="cs-CZ" sz="3200" b="1" i="0" u="none" strike="noStrike" kern="1200" cap="none" spc="0" normalizeH="0" baseline="0" noProof="0" dirty="0" smtClean="0">
                <a:ln>
                  <a:noFill/>
                </a:ln>
                <a:solidFill>
                  <a:schemeClr val="tx2">
                    <a:lumMod val="50000"/>
                  </a:schemeClr>
                </a:solidFill>
                <a:effectLst/>
                <a:uLnTx/>
                <a:uFillTx/>
                <a:latin typeface="Courgette" pitchFamily="2" charset="-18"/>
                <a:ea typeface="+mn-ea"/>
                <a:cs typeface="+mn-cs"/>
              </a:rPr>
              <a:t>Byl-li život dobrý, jsou i obrazy </a:t>
            </a:r>
            <a:br>
              <a:rPr kumimoji="0" lang="cs-CZ" sz="3200" b="1" i="0" u="none" strike="noStrike" kern="1200" cap="none" spc="0" normalizeH="0" baseline="0" noProof="0" dirty="0" smtClean="0">
                <a:ln>
                  <a:noFill/>
                </a:ln>
                <a:solidFill>
                  <a:schemeClr val="tx2">
                    <a:lumMod val="50000"/>
                  </a:schemeClr>
                </a:solidFill>
                <a:effectLst/>
                <a:uLnTx/>
                <a:uFillTx/>
                <a:latin typeface="Courgette" pitchFamily="2" charset="-18"/>
                <a:ea typeface="+mn-ea"/>
                <a:cs typeface="+mn-cs"/>
              </a:rPr>
            </a:br>
            <a:r>
              <a:rPr kumimoji="0" lang="cs-CZ" sz="3200" b="1" i="0" u="none" strike="noStrike" kern="1200" cap="none" spc="0" normalizeH="0" baseline="0" noProof="0" dirty="0" smtClean="0">
                <a:ln>
                  <a:noFill/>
                </a:ln>
                <a:solidFill>
                  <a:schemeClr val="tx2">
                    <a:lumMod val="50000"/>
                  </a:schemeClr>
                </a:solidFill>
                <a:effectLst/>
                <a:uLnTx/>
                <a:uFillTx/>
                <a:latin typeface="Courgette" pitchFamily="2" charset="-18"/>
                <a:ea typeface="+mn-ea"/>
                <a:cs typeface="+mn-cs"/>
              </a:rPr>
              <a:t>uchované v jeho paměti (galerii) hezké.</a:t>
            </a:r>
            <a:endParaRPr kumimoji="0" lang="cs-CZ" sz="3200" b="1" i="0" u="none" strike="noStrike" kern="1200" cap="none" spc="0" normalizeH="0" baseline="0" noProof="0" dirty="0">
              <a:ln>
                <a:noFill/>
              </a:ln>
              <a:solidFill>
                <a:schemeClr val="tx2">
                  <a:lumMod val="50000"/>
                </a:schemeClr>
              </a:solidFill>
              <a:effectLst/>
              <a:uLnTx/>
              <a:uFillTx/>
              <a:latin typeface="Courgette" pitchFamily="2" charset="-18"/>
              <a:ea typeface="+mn-ea"/>
              <a:cs typeface="+mn-cs"/>
            </a:endParaRPr>
          </a:p>
        </p:txBody>
      </p:sp>
      <p:pic>
        <p:nvPicPr>
          <p:cNvPr id="1026" name="Picture 2" descr="C:\Users\Jirušek\Pictures\Obrázky Molenburku\File_042.jpg"/>
          <p:cNvPicPr>
            <a:picLocks noChangeAspect="1" noChangeArrowheads="1"/>
          </p:cNvPicPr>
          <p:nvPr/>
        </p:nvPicPr>
        <p:blipFill>
          <a:blip r:embed="rId5" cstate="screen"/>
          <a:srcRect/>
          <a:stretch>
            <a:fillRect/>
          </a:stretch>
        </p:blipFill>
        <p:spPr bwMode="auto">
          <a:xfrm>
            <a:off x="251520" y="2996952"/>
            <a:ext cx="5312946" cy="3168352"/>
          </a:xfrm>
          <a:prstGeom prst="rect">
            <a:avLst/>
          </a:prstGeom>
          <a:noFill/>
          <a:effectLst>
            <a:softEdge rad="317500"/>
          </a:effectLst>
        </p:spPr>
      </p:pic>
      <p:pic>
        <p:nvPicPr>
          <p:cNvPr id="9" name="Obrázek 8"/>
          <p:cNvPicPr>
            <a:picLocks noChangeAspect="1"/>
          </p:cNvPicPr>
          <p:nvPr/>
        </p:nvPicPr>
        <p:blipFill>
          <a:blip r:embed="rId6" cstate="email">
            <a:lum bright="20000" contrast="20000"/>
            <a:extLst>
              <a:ext uri="{28A0092B-C50C-407E-A947-70E740481C1C}">
                <a14:useLocalDpi xmlns:a14="http://schemas.microsoft.com/office/drawing/2010/main" xmlns=""/>
              </a:ext>
            </a:extLst>
          </a:blip>
          <a:stretch>
            <a:fillRect/>
          </a:stretch>
        </p:blipFill>
        <p:spPr>
          <a:xfrm>
            <a:off x="5796136" y="4581128"/>
            <a:ext cx="3056955" cy="2016224"/>
          </a:xfrm>
          <a:prstGeom prst="rect">
            <a:avLst/>
          </a:prstGeom>
          <a:effectLst>
            <a:softEdge rad="317500"/>
          </a:effectLst>
        </p:spPr>
      </p:pic>
      <p:pic>
        <p:nvPicPr>
          <p:cNvPr id="10" name="Picture 2"/>
          <p:cNvPicPr>
            <a:picLocks noChangeAspect="1" noChangeArrowheads="1"/>
          </p:cNvPicPr>
          <p:nvPr/>
        </p:nvPicPr>
        <p:blipFill>
          <a:blip r:embed="rId7" cstate="print"/>
          <a:srcRect/>
          <a:stretch>
            <a:fillRect/>
          </a:stretch>
        </p:blipFill>
        <p:spPr bwMode="auto">
          <a:xfrm>
            <a:off x="5796135" y="2564904"/>
            <a:ext cx="3024337" cy="2150548"/>
          </a:xfrm>
          <a:prstGeom prst="rect">
            <a:avLst/>
          </a:prstGeom>
          <a:noFill/>
          <a:ln w="9525">
            <a:noFill/>
            <a:round/>
            <a:headEnd/>
            <a:tailEnd/>
          </a:ln>
          <a:effectLst>
            <a:softEdge rad="317500"/>
          </a:effectLst>
        </p:spPr>
      </p:pic>
    </p:spTree>
  </p:cSld>
  <p:clrMapOvr>
    <a:masterClrMapping/>
  </p:clrMapOvr>
  <p:transition advClick="0" advTm="8000">
    <p:sndAc>
      <p:stSnd>
        <p:snd r:embed="rId3" name="eterea-so-many thing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nodeType="withEffect">
                                  <p:stCondLst>
                                    <p:cond delay="0"/>
                                  </p:stCondLst>
                                  <p:iterate type="lt">
                                    <p:tmPct val="10000"/>
                                  </p:iterate>
                                  <p:childTnLst>
                                    <p:set>
                                      <p:cBhvr>
                                        <p:cTn id="6" dur="1" fill="hold">
                                          <p:stCondLst>
                                            <p:cond delay="0"/>
                                          </p:stCondLst>
                                        </p:cTn>
                                        <p:tgtEl>
                                          <p:spTgt spid="2065"/>
                                        </p:tgtEl>
                                        <p:attrNameLst>
                                          <p:attrName>style.visibility</p:attrName>
                                        </p:attrNameLst>
                                      </p:cBhvr>
                                      <p:to>
                                        <p:strVal val="visible"/>
                                      </p:to>
                                    </p:set>
                                    <p:anim by="(-#ppt_w*2)" calcmode="lin" valueType="num">
                                      <p:cBhvr rctx="PPT">
                                        <p:cTn id="7" dur="500" autoRev="1" fill="hold">
                                          <p:stCondLst>
                                            <p:cond delay="0"/>
                                          </p:stCondLst>
                                        </p:cTn>
                                        <p:tgtEl>
                                          <p:spTgt spid="2065"/>
                                        </p:tgtEl>
                                        <p:attrNameLst>
                                          <p:attrName>ppt_w</p:attrName>
                                        </p:attrNameLst>
                                      </p:cBhvr>
                                    </p:anim>
                                    <p:anim by="(#ppt_w*0.50)" calcmode="lin" valueType="num">
                                      <p:cBhvr>
                                        <p:cTn id="8" dur="500" decel="50000" autoRev="1" fill="hold">
                                          <p:stCondLst>
                                            <p:cond delay="0"/>
                                          </p:stCondLst>
                                        </p:cTn>
                                        <p:tgtEl>
                                          <p:spTgt spid="2065"/>
                                        </p:tgtEl>
                                        <p:attrNameLst>
                                          <p:attrName>ppt_x</p:attrName>
                                        </p:attrNameLst>
                                      </p:cBhvr>
                                    </p:anim>
                                    <p:anim from="(-#ppt_h/2)" to="(#ppt_y)" calcmode="lin" valueType="num">
                                      <p:cBhvr>
                                        <p:cTn id="9" dur="1000" fill="hold">
                                          <p:stCondLst>
                                            <p:cond delay="0"/>
                                          </p:stCondLst>
                                        </p:cTn>
                                        <p:tgtEl>
                                          <p:spTgt spid="2065"/>
                                        </p:tgtEl>
                                        <p:attrNameLst>
                                          <p:attrName>ppt_y</p:attrName>
                                        </p:attrNameLst>
                                      </p:cBhvr>
                                    </p:anim>
                                    <p:animRot by="21600000">
                                      <p:cBhvr>
                                        <p:cTn id="10" dur="1000" fill="hold">
                                          <p:stCondLst>
                                            <p:cond delay="0"/>
                                          </p:stCondLst>
                                        </p:cTn>
                                        <p:tgtEl>
                                          <p:spTgt spid="2065"/>
                                        </p:tgtEl>
                                        <p:attrNameLst>
                                          <p:attrName>r</p:attrName>
                                        </p:attrNameLst>
                                      </p:cBhvr>
                                    </p:animRot>
                                  </p:childTnLst>
                                </p:cTn>
                              </p:par>
                            </p:childTnLst>
                          </p:cTn>
                        </p:par>
                        <p:par>
                          <p:cTn id="11" fill="hold" nodeType="afterGroup">
                            <p:stCondLst>
                              <p:cond delay="3200"/>
                            </p:stCondLst>
                            <p:childTnLst>
                              <p:par>
                                <p:cTn id="12" presetID="22" presetClass="entr" presetSubtype="8" fill="hold" grpId="0" nodeType="afterEffect">
                                  <p:stCondLst>
                                    <p:cond delay="1000"/>
                                  </p:stCondLst>
                                  <p:iterate type="lt">
                                    <p:tmPct val="10000"/>
                                  </p:iterate>
                                  <p:childTnLst>
                                    <p:set>
                                      <p:cBhvr>
                                        <p:cTn id="13" dur="1" fill="hold">
                                          <p:stCondLst>
                                            <p:cond delay="0"/>
                                          </p:stCondLst>
                                        </p:cTn>
                                        <p:tgtEl>
                                          <p:spTgt spid="2058">
                                            <p:txEl>
                                              <p:pRg st="0" end="0"/>
                                            </p:txEl>
                                          </p:spTgt>
                                        </p:tgtEl>
                                        <p:attrNameLst>
                                          <p:attrName>style.visibility</p:attrName>
                                        </p:attrNameLst>
                                      </p:cBhvr>
                                      <p:to>
                                        <p:strVal val="visible"/>
                                      </p:to>
                                    </p:set>
                                    <p:animEffect transition="in" filter="wipe(left)">
                                      <p:cBhvr>
                                        <p:cTn id="14" dur="500"/>
                                        <p:tgtEl>
                                          <p:spTgt spid="20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5661248"/>
            <a:ext cx="8229600" cy="1196752"/>
          </a:xfrm>
        </p:spPr>
        <p:txBody>
          <a:bodyPr>
            <a:noAutofit/>
          </a:bodyPr>
          <a:lstStyle/>
          <a:p>
            <a:r>
              <a:rPr lang="cs-CZ" sz="2400" b="1" dirty="0" smtClean="0">
                <a:latin typeface="Courgette" pitchFamily="2" charset="-18"/>
              </a:rPr>
              <a:t>Housata pasou se na hrázi, stále se o něco hašteří.</a:t>
            </a:r>
            <a:br>
              <a:rPr lang="cs-CZ" sz="2400" b="1" dirty="0" smtClean="0">
                <a:latin typeface="Courgette" pitchFamily="2" charset="-18"/>
              </a:rPr>
            </a:br>
            <a:r>
              <a:rPr lang="cs-CZ" sz="2400" b="1" dirty="0" smtClean="0">
                <a:latin typeface="Courgette" pitchFamily="2" charset="-18"/>
              </a:rPr>
              <a:t>Slunce už za hory zachází, pasačko, honem pojď k večeři</a:t>
            </a:r>
            <a:r>
              <a:rPr lang="cs-CZ" sz="2400" b="1" dirty="0" smtClean="0">
                <a:latin typeface="Courgette" pitchFamily="2" charset="-18"/>
              </a:rPr>
              <a:t>!</a:t>
            </a:r>
            <a:br>
              <a:rPr lang="cs-CZ" sz="2400" b="1" dirty="0" smtClean="0">
                <a:latin typeface="Courgette" pitchFamily="2" charset="-18"/>
              </a:rPr>
            </a:br>
            <a:r>
              <a:rPr lang="cs-CZ" sz="2000" b="1" dirty="0" smtClean="0">
                <a:solidFill>
                  <a:srgbClr val="7030A0"/>
                </a:solidFill>
                <a:latin typeface="Courgette" pitchFamily="2" charset="-18"/>
              </a:rPr>
              <a:t>H-HALINY  -  Halina </a:t>
            </a:r>
            <a:r>
              <a:rPr lang="cs-CZ" sz="2000" b="1" dirty="0" smtClean="0">
                <a:solidFill>
                  <a:srgbClr val="7030A0"/>
                </a:solidFill>
                <a:latin typeface="Courgette" pitchFamily="2" charset="-18"/>
              </a:rPr>
              <a:t>opět narvala </a:t>
            </a:r>
            <a:r>
              <a:rPr lang="cs-CZ" sz="2000" b="1" dirty="0" smtClean="0">
                <a:solidFill>
                  <a:srgbClr val="7030A0"/>
                </a:solidFill>
                <a:latin typeface="Courgette" pitchFamily="2" charset="-18"/>
              </a:rPr>
              <a:t>se, v </a:t>
            </a:r>
            <a:r>
              <a:rPr lang="cs-CZ" sz="2000" b="1" dirty="0" smtClean="0">
                <a:solidFill>
                  <a:srgbClr val="7030A0"/>
                </a:solidFill>
                <a:latin typeface="Courgette" pitchFamily="2" charset="-18"/>
              </a:rPr>
              <a:t>celičké svojí bujné kráse,</a:t>
            </a:r>
            <a:br>
              <a:rPr lang="cs-CZ" sz="2000" b="1" dirty="0" smtClean="0">
                <a:solidFill>
                  <a:srgbClr val="7030A0"/>
                </a:solidFill>
                <a:latin typeface="Courgette" pitchFamily="2" charset="-18"/>
              </a:rPr>
            </a:br>
            <a:r>
              <a:rPr lang="cs-CZ" sz="2000" b="1" dirty="0" smtClean="0">
                <a:solidFill>
                  <a:srgbClr val="7030A0"/>
                </a:solidFill>
                <a:latin typeface="Courgette" pitchFamily="2" charset="-18"/>
              </a:rPr>
              <a:t>do toho </a:t>
            </a:r>
            <a:r>
              <a:rPr lang="cs-CZ" sz="2000" b="1" dirty="0" err="1" smtClean="0">
                <a:solidFill>
                  <a:srgbClr val="7030A0"/>
                </a:solidFill>
                <a:latin typeface="Courgette" pitchFamily="2" charset="-18"/>
              </a:rPr>
              <a:t>pidi</a:t>
            </a:r>
            <a:r>
              <a:rPr lang="cs-CZ" sz="2000" b="1" dirty="0" smtClean="0">
                <a:solidFill>
                  <a:srgbClr val="7030A0"/>
                </a:solidFill>
                <a:latin typeface="Courgette" pitchFamily="2" charset="-18"/>
              </a:rPr>
              <a:t> svetříčku</a:t>
            </a:r>
            <a:r>
              <a:rPr lang="cs-CZ" sz="2000" b="1" dirty="0" smtClean="0">
                <a:solidFill>
                  <a:srgbClr val="7030A0"/>
                </a:solidFill>
                <a:latin typeface="Courgette" pitchFamily="2" charset="-18"/>
              </a:rPr>
              <a:t>... a </a:t>
            </a:r>
            <a:r>
              <a:rPr lang="cs-CZ" sz="2000" b="1" dirty="0" smtClean="0">
                <a:solidFill>
                  <a:srgbClr val="7030A0"/>
                </a:solidFill>
                <a:latin typeface="Courgette" pitchFamily="2" charset="-18"/>
              </a:rPr>
              <a:t>výrobce uronil slzičku.</a:t>
            </a:r>
            <a:r>
              <a:rPr lang="cs-CZ" sz="2400" dirty="0" smtClean="0"/>
              <a:t/>
            </a:r>
            <a:br>
              <a:rPr lang="cs-CZ" sz="2400" dirty="0" smtClean="0"/>
            </a:br>
            <a:r>
              <a:rPr lang="cs-CZ" sz="2400" b="1" dirty="0" smtClean="0">
                <a:latin typeface="Courgette" pitchFamily="2" charset="-18"/>
              </a:rPr>
              <a:t/>
            </a:r>
            <a:br>
              <a:rPr lang="cs-CZ" sz="2400" b="1" dirty="0" smtClean="0">
                <a:latin typeface="Courgette" pitchFamily="2" charset="-18"/>
              </a:rPr>
            </a:br>
            <a:endParaRPr lang="cs-CZ" sz="2400" dirty="0">
              <a:latin typeface="Courgette" pitchFamily="2" charset="-18"/>
            </a:endParaRPr>
          </a:p>
        </p:txBody>
      </p:sp>
      <p:pic>
        <p:nvPicPr>
          <p:cNvPr id="4" name="Picture 19" descr="Fotka uživatele Nostalgie co v nás žije."/>
          <p:cNvPicPr>
            <a:picLocks noGrp="1" noChangeAspect="1" noChangeArrowheads="1"/>
          </p:cNvPicPr>
          <p:nvPr>
            <p:ph idx="1"/>
          </p:nvPr>
        </p:nvPicPr>
        <p:blipFill>
          <a:blip r:embed="rId2" r:link="rId3" cstate="screen"/>
          <a:srcRect/>
          <a:stretch>
            <a:fillRect/>
          </a:stretch>
        </p:blipFill>
        <p:spPr bwMode="auto">
          <a:xfrm>
            <a:off x="395536" y="0"/>
            <a:ext cx="7951812" cy="5301208"/>
          </a:xfrm>
          <a:prstGeom prst="rect">
            <a:avLst/>
          </a:prstGeom>
          <a:noFill/>
          <a:effectLst>
            <a:softEdge rad="317500"/>
          </a:effectLst>
        </p:spPr>
      </p:pic>
    </p:spTree>
  </p:cSld>
  <p:clrMapOvr>
    <a:masterClrMapping/>
  </p:clrMapOvr>
  <p:transition advClick="0" advTm="8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5805264"/>
            <a:ext cx="8229600" cy="854968"/>
          </a:xfrm>
        </p:spPr>
        <p:txBody>
          <a:bodyPr>
            <a:noAutofit/>
          </a:bodyPr>
          <a:lstStyle/>
          <a:p>
            <a:r>
              <a:rPr lang="cs-CZ" sz="2400" b="1" dirty="0" smtClean="0">
                <a:latin typeface="Courgette" pitchFamily="2" charset="-18"/>
              </a:rPr>
              <a:t>Chleba s máslem děti chválí: To jsme chutně posnídaly,</a:t>
            </a:r>
            <a:br>
              <a:rPr lang="cs-CZ" sz="2400" b="1" dirty="0" smtClean="0">
                <a:latin typeface="Courgette" pitchFamily="2" charset="-18"/>
              </a:rPr>
            </a:br>
            <a:r>
              <a:rPr lang="cs-CZ" sz="2400" b="1" dirty="0" smtClean="0">
                <a:latin typeface="Courgette" pitchFamily="2" charset="-18"/>
              </a:rPr>
              <a:t>venku slunce krásně svítí, z chrp si </a:t>
            </a:r>
            <a:r>
              <a:rPr lang="cs-CZ" sz="2400" b="1" dirty="0" err="1" smtClean="0">
                <a:latin typeface="Courgette" pitchFamily="2" charset="-18"/>
              </a:rPr>
              <a:t>budem</a:t>
            </a:r>
            <a:r>
              <a:rPr lang="cs-CZ" sz="2400" b="1" dirty="0" smtClean="0">
                <a:latin typeface="Courgette" pitchFamily="2" charset="-18"/>
              </a:rPr>
              <a:t> věnce </a:t>
            </a:r>
            <a:r>
              <a:rPr lang="cs-CZ" sz="2400" b="1" dirty="0" err="1" smtClean="0">
                <a:latin typeface="Courgette" pitchFamily="2" charset="-18"/>
              </a:rPr>
              <a:t>víti</a:t>
            </a:r>
            <a:r>
              <a:rPr lang="cs-CZ" sz="2400" b="1" dirty="0" smtClean="0">
                <a:latin typeface="Courgette" pitchFamily="2" charset="-18"/>
              </a:rPr>
              <a:t>.</a:t>
            </a:r>
            <a:br>
              <a:rPr lang="cs-CZ" sz="2400" b="1" dirty="0" smtClean="0">
                <a:latin typeface="Courgette" pitchFamily="2" charset="-18"/>
              </a:rPr>
            </a:br>
            <a:r>
              <a:rPr lang="cs-CZ" sz="2000" dirty="0" smtClean="0">
                <a:solidFill>
                  <a:srgbClr val="7030A0"/>
                </a:solidFill>
                <a:latin typeface="Courgette" pitchFamily="2" charset="-18"/>
              </a:rPr>
              <a:t>C</a:t>
            </a:r>
            <a:r>
              <a:rPr lang="cs-CZ" sz="2000" b="1" dirty="0" smtClean="0">
                <a:solidFill>
                  <a:srgbClr val="7030A0"/>
                </a:solidFill>
                <a:latin typeface="Courgette" pitchFamily="2" charset="-18"/>
              </a:rPr>
              <a:t>H-CHLOUBA  -  </a:t>
            </a:r>
            <a:r>
              <a:rPr lang="cs-CZ" sz="2000" b="1" dirty="0" err="1" smtClean="0">
                <a:solidFill>
                  <a:srgbClr val="7030A0"/>
                </a:solidFill>
                <a:latin typeface="Courgette" pitchFamily="2" charset="-18"/>
              </a:rPr>
              <a:t>Chlouba</a:t>
            </a:r>
            <a:r>
              <a:rPr lang="cs-CZ" sz="2000" b="1" dirty="0" smtClean="0">
                <a:solidFill>
                  <a:srgbClr val="7030A0"/>
                </a:solidFill>
                <a:latin typeface="Courgette" pitchFamily="2" charset="-18"/>
              </a:rPr>
              <a:t>, co si žena </a:t>
            </a:r>
            <a:r>
              <a:rPr lang="cs-CZ" sz="2000" b="1" dirty="0" smtClean="0">
                <a:solidFill>
                  <a:srgbClr val="7030A0"/>
                </a:solidFill>
                <a:latin typeface="Courgette" pitchFamily="2" charset="-18"/>
              </a:rPr>
              <a:t>nese, co </a:t>
            </a:r>
            <a:r>
              <a:rPr lang="cs-CZ" sz="2000" b="1" dirty="0" smtClean="0">
                <a:solidFill>
                  <a:srgbClr val="7030A0"/>
                </a:solidFill>
                <a:latin typeface="Courgette" pitchFamily="2" charset="-18"/>
              </a:rPr>
              <a:t>se kývá, houpe, třese,</a:t>
            </a:r>
            <a:br>
              <a:rPr lang="cs-CZ" sz="2000" b="1" dirty="0" smtClean="0">
                <a:solidFill>
                  <a:srgbClr val="7030A0"/>
                </a:solidFill>
                <a:latin typeface="Courgette" pitchFamily="2" charset="-18"/>
              </a:rPr>
            </a:br>
            <a:r>
              <a:rPr lang="cs-CZ" sz="2000" b="1" dirty="0" smtClean="0">
                <a:solidFill>
                  <a:srgbClr val="7030A0"/>
                </a:solidFill>
                <a:latin typeface="Courgette" pitchFamily="2" charset="-18"/>
              </a:rPr>
              <a:t>ta vzbuzuje </a:t>
            </a:r>
            <a:r>
              <a:rPr lang="cs-CZ" sz="2000" b="1" dirty="0" smtClean="0">
                <a:solidFill>
                  <a:srgbClr val="7030A0"/>
                </a:solidFill>
                <a:latin typeface="Courgette" pitchFamily="2" charset="-18"/>
              </a:rPr>
              <a:t>představy! Nejde </a:t>
            </a:r>
            <a:r>
              <a:rPr lang="cs-CZ" sz="2000" b="1" dirty="0" smtClean="0">
                <a:solidFill>
                  <a:srgbClr val="7030A0"/>
                </a:solidFill>
                <a:latin typeface="Courgette" pitchFamily="2" charset="-18"/>
              </a:rPr>
              <a:t>chlapcům ze hlavy.</a:t>
            </a:r>
            <a:r>
              <a:rPr lang="cs-CZ" sz="2400" b="1" dirty="0" smtClean="0"/>
              <a:t/>
            </a:r>
            <a:br>
              <a:rPr lang="cs-CZ" sz="2400" b="1" dirty="0" smtClean="0"/>
            </a:br>
            <a:r>
              <a:rPr lang="cs-CZ" sz="2400" b="1" dirty="0" smtClean="0">
                <a:latin typeface="Courgette" pitchFamily="2" charset="-18"/>
              </a:rPr>
              <a:t/>
            </a:r>
            <a:br>
              <a:rPr lang="cs-CZ" sz="2400" b="1" dirty="0" smtClean="0">
                <a:latin typeface="Courgette" pitchFamily="2" charset="-18"/>
              </a:rPr>
            </a:br>
            <a:endParaRPr lang="cs-CZ" sz="2400" dirty="0">
              <a:latin typeface="Courgette" pitchFamily="2" charset="-18"/>
            </a:endParaRPr>
          </a:p>
        </p:txBody>
      </p:sp>
      <p:pic>
        <p:nvPicPr>
          <p:cNvPr id="4" name="Picture 18" descr="Fotka uživatele Nostalgie co v nás žije."/>
          <p:cNvPicPr>
            <a:picLocks noGrp="1" noChangeAspect="1" noChangeArrowheads="1"/>
          </p:cNvPicPr>
          <p:nvPr>
            <p:ph idx="1"/>
          </p:nvPr>
        </p:nvPicPr>
        <p:blipFill>
          <a:blip r:embed="rId2" r:link="rId3" cstate="screen">
            <a:lum contrast="20000"/>
          </a:blip>
          <a:srcRect/>
          <a:stretch>
            <a:fillRect/>
          </a:stretch>
        </p:blipFill>
        <p:spPr bwMode="auto">
          <a:xfrm>
            <a:off x="755576" y="0"/>
            <a:ext cx="7488832" cy="5157192"/>
          </a:xfrm>
          <a:prstGeom prst="rect">
            <a:avLst/>
          </a:prstGeom>
          <a:noFill/>
          <a:effectLst>
            <a:softEdge rad="317500"/>
          </a:effectLst>
        </p:spPr>
      </p:pic>
    </p:spTree>
  </p:cSld>
  <p:clrMapOvr>
    <a:masterClrMapping/>
  </p:clrMapOvr>
  <p:transition advClick="0" advTm="8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6309320"/>
            <a:ext cx="8229600" cy="548680"/>
          </a:xfrm>
        </p:spPr>
        <p:txBody>
          <a:bodyPr>
            <a:noAutofit/>
          </a:bodyPr>
          <a:lstStyle/>
          <a:p>
            <a:r>
              <a:rPr lang="cs-CZ" sz="2400" b="1" dirty="0" smtClean="0">
                <a:latin typeface="Courgette" pitchFamily="2" charset="-18"/>
              </a:rPr>
              <a:t>Ivane, Ivánku, otevři čítanku!</a:t>
            </a:r>
            <a:br>
              <a:rPr lang="cs-CZ" sz="2400" b="1" dirty="0" smtClean="0">
                <a:latin typeface="Courgette" pitchFamily="2" charset="-18"/>
              </a:rPr>
            </a:br>
            <a:r>
              <a:rPr lang="cs-CZ" sz="2400" b="1" dirty="0" smtClean="0">
                <a:latin typeface="Courgette" pitchFamily="2" charset="-18"/>
              </a:rPr>
              <a:t>Ireno, Irenko, najdi tam písmenko</a:t>
            </a:r>
            <a:r>
              <a:rPr lang="cs-CZ" sz="2400" b="1" dirty="0" smtClean="0">
                <a:latin typeface="Courgette" pitchFamily="2" charset="-18"/>
              </a:rPr>
              <a:t>!</a:t>
            </a:r>
            <a:br>
              <a:rPr lang="cs-CZ" sz="2400" b="1" dirty="0" smtClean="0">
                <a:latin typeface="Courgette" pitchFamily="2" charset="-18"/>
              </a:rPr>
            </a:br>
            <a:r>
              <a:rPr lang="cs-CZ" sz="1800" b="1" dirty="0" smtClean="0">
                <a:solidFill>
                  <a:srgbClr val="7030A0"/>
                </a:solidFill>
                <a:latin typeface="Courgette" pitchFamily="2" charset="-18"/>
              </a:rPr>
              <a:t>I-IGLÚ  -  </a:t>
            </a:r>
            <a:r>
              <a:rPr lang="cs-CZ" sz="1800" b="1" dirty="0" err="1" smtClean="0">
                <a:solidFill>
                  <a:srgbClr val="7030A0"/>
                </a:solidFill>
                <a:latin typeface="Courgette" pitchFamily="2" charset="-18"/>
              </a:rPr>
              <a:t>Iglú</a:t>
            </a:r>
            <a:r>
              <a:rPr lang="cs-CZ" sz="1800" b="1" dirty="0" smtClean="0">
                <a:solidFill>
                  <a:srgbClr val="7030A0"/>
                </a:solidFill>
                <a:latin typeface="Courgette" pitchFamily="2" charset="-18"/>
              </a:rPr>
              <a:t> </a:t>
            </a:r>
            <a:r>
              <a:rPr lang="cs-CZ" sz="1800" b="1" dirty="0" smtClean="0">
                <a:solidFill>
                  <a:srgbClr val="7030A0"/>
                </a:solidFill>
                <a:latin typeface="Courgette" pitchFamily="2" charset="-18"/>
              </a:rPr>
              <a:t>- copak asi </a:t>
            </a:r>
            <a:r>
              <a:rPr lang="cs-CZ" sz="1800" b="1" dirty="0" smtClean="0">
                <a:solidFill>
                  <a:srgbClr val="7030A0"/>
                </a:solidFill>
                <a:latin typeface="Courgette" pitchFamily="2" charset="-18"/>
              </a:rPr>
              <a:t>skrývá, tam </a:t>
            </a:r>
            <a:r>
              <a:rPr lang="cs-CZ" sz="1800" b="1" dirty="0" smtClean="0">
                <a:solidFill>
                  <a:srgbClr val="7030A0"/>
                </a:solidFill>
                <a:latin typeface="Courgette" pitchFamily="2" charset="-18"/>
              </a:rPr>
              <a:t>se každý nepodívá,</a:t>
            </a:r>
            <a:br>
              <a:rPr lang="cs-CZ" sz="1800" b="1" dirty="0" smtClean="0">
                <a:solidFill>
                  <a:srgbClr val="7030A0"/>
                </a:solidFill>
                <a:latin typeface="Courgette" pitchFamily="2" charset="-18"/>
              </a:rPr>
            </a:br>
            <a:r>
              <a:rPr lang="cs-CZ" sz="1800" b="1" dirty="0" smtClean="0">
                <a:solidFill>
                  <a:srgbClr val="7030A0"/>
                </a:solidFill>
                <a:latin typeface="Courgette" pitchFamily="2" charset="-18"/>
              </a:rPr>
              <a:t>tam je přístup </a:t>
            </a:r>
            <a:r>
              <a:rPr lang="cs-CZ" sz="1800" b="1" dirty="0" smtClean="0">
                <a:solidFill>
                  <a:srgbClr val="7030A0"/>
                </a:solidFill>
                <a:latin typeface="Courgette" pitchFamily="2" charset="-18"/>
              </a:rPr>
              <a:t>zakázán, tam </a:t>
            </a:r>
            <a:r>
              <a:rPr lang="cs-CZ" sz="1800" b="1" dirty="0" smtClean="0">
                <a:solidFill>
                  <a:srgbClr val="7030A0"/>
                </a:solidFill>
                <a:latin typeface="Courgette" pitchFamily="2" charset="-18"/>
              </a:rPr>
              <a:t>smí jen ledový pán!</a:t>
            </a:r>
            <a:br>
              <a:rPr lang="cs-CZ" sz="1800" b="1" dirty="0" smtClean="0">
                <a:solidFill>
                  <a:srgbClr val="7030A0"/>
                </a:solidFill>
                <a:latin typeface="Courgette" pitchFamily="2" charset="-18"/>
              </a:rPr>
            </a:br>
            <a:r>
              <a:rPr lang="cs-CZ" sz="2400" b="1" dirty="0" smtClean="0"/>
              <a:t/>
            </a:r>
            <a:br>
              <a:rPr lang="cs-CZ" sz="2400" b="1" dirty="0" smtClean="0"/>
            </a:br>
            <a:r>
              <a:rPr lang="cs-CZ" sz="2400" b="1" dirty="0" smtClean="0">
                <a:latin typeface="Courgette" pitchFamily="2" charset="-18"/>
              </a:rPr>
              <a:t/>
            </a:r>
            <a:br>
              <a:rPr lang="cs-CZ" sz="2400" b="1" dirty="0" smtClean="0">
                <a:latin typeface="Courgette" pitchFamily="2" charset="-18"/>
              </a:rPr>
            </a:br>
            <a:endParaRPr lang="cs-CZ" sz="2400" dirty="0">
              <a:latin typeface="Courgette" pitchFamily="2" charset="-18"/>
            </a:endParaRPr>
          </a:p>
        </p:txBody>
      </p:sp>
      <p:pic>
        <p:nvPicPr>
          <p:cNvPr id="4" name="Picture 17" descr="Fotka uživatele Nostalgie co v nás žije."/>
          <p:cNvPicPr>
            <a:picLocks noGrp="1" noChangeAspect="1" noChangeArrowheads="1"/>
          </p:cNvPicPr>
          <p:nvPr>
            <p:ph idx="1"/>
          </p:nvPr>
        </p:nvPicPr>
        <p:blipFill>
          <a:blip r:embed="rId2" r:link="rId3" cstate="screen">
            <a:lum contrast="20000"/>
          </a:blip>
          <a:srcRect/>
          <a:stretch>
            <a:fillRect/>
          </a:stretch>
        </p:blipFill>
        <p:spPr bwMode="auto">
          <a:xfrm>
            <a:off x="611560" y="0"/>
            <a:ext cx="7920880" cy="5642271"/>
          </a:xfrm>
          <a:prstGeom prst="rect">
            <a:avLst/>
          </a:prstGeom>
          <a:noFill/>
          <a:effectLst>
            <a:softEdge rad="317500"/>
          </a:effectLst>
        </p:spPr>
      </p:pic>
    </p:spTree>
  </p:cSld>
  <p:clrMapOvr>
    <a:masterClrMapping/>
  </p:clrMapOvr>
  <p:transition advClick="0" advTm="8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5805264"/>
            <a:ext cx="8229600" cy="1052736"/>
          </a:xfrm>
        </p:spPr>
        <p:txBody>
          <a:bodyPr>
            <a:noAutofit/>
          </a:bodyPr>
          <a:lstStyle/>
          <a:p>
            <a:r>
              <a:rPr lang="cs-CZ" sz="2400" b="1" dirty="0" smtClean="0">
                <a:latin typeface="Courgette" pitchFamily="2" charset="-18"/>
              </a:rPr>
              <a:t>Ježku, </a:t>
            </a:r>
            <a:r>
              <a:rPr lang="cs-CZ" sz="2400" b="1" dirty="0" err="1" smtClean="0">
                <a:latin typeface="Courgette" pitchFamily="2" charset="-18"/>
              </a:rPr>
              <a:t>ježku</a:t>
            </a:r>
            <a:r>
              <a:rPr lang="cs-CZ" sz="2400" b="1" dirty="0" smtClean="0">
                <a:latin typeface="Courgette" pitchFamily="2" charset="-18"/>
              </a:rPr>
              <a:t>, pod jabloní  jablíčka tak krásně voní.</a:t>
            </a:r>
            <a:br>
              <a:rPr lang="cs-CZ" sz="2400" b="1" dirty="0" smtClean="0">
                <a:latin typeface="Courgette" pitchFamily="2" charset="-18"/>
              </a:rPr>
            </a:br>
            <a:r>
              <a:rPr lang="cs-CZ" sz="2400" b="1" dirty="0" smtClean="0">
                <a:latin typeface="Courgette" pitchFamily="2" charset="-18"/>
              </a:rPr>
              <a:t>Nasbírej si, když je rád, u nás nebudeš mít hlad</a:t>
            </a:r>
            <a:r>
              <a:rPr lang="cs-CZ" sz="2400" b="1" dirty="0" smtClean="0">
                <a:latin typeface="Courgette" pitchFamily="2" charset="-18"/>
              </a:rPr>
              <a:t>.</a:t>
            </a:r>
            <a:br>
              <a:rPr lang="cs-CZ" sz="2400" b="1" dirty="0" smtClean="0">
                <a:latin typeface="Courgette" pitchFamily="2" charset="-18"/>
              </a:rPr>
            </a:br>
            <a:r>
              <a:rPr lang="cs-CZ" sz="1800" b="1" dirty="0" smtClean="0">
                <a:solidFill>
                  <a:srgbClr val="7030A0"/>
                </a:solidFill>
                <a:latin typeface="Courgette" pitchFamily="2" charset="-18"/>
              </a:rPr>
              <a:t>J-„JEŽKOVY VOČI</a:t>
            </a:r>
            <a:r>
              <a:rPr lang="cs-CZ" sz="1800" b="1" dirty="0" smtClean="0">
                <a:solidFill>
                  <a:srgbClr val="7030A0"/>
                </a:solidFill>
                <a:latin typeface="Courgette" pitchFamily="2" charset="-18"/>
              </a:rPr>
              <a:t>!“  -  Marně </a:t>
            </a:r>
            <a:r>
              <a:rPr lang="cs-CZ" sz="1800" b="1" dirty="0" smtClean="0">
                <a:solidFill>
                  <a:srgbClr val="7030A0"/>
                </a:solidFill>
                <a:latin typeface="Courgette" pitchFamily="2" charset="-18"/>
              </a:rPr>
              <a:t>protírám svoje oči, </a:t>
            </a:r>
            <a:r>
              <a:rPr lang="cs-CZ" sz="1800" b="1" dirty="0" smtClean="0">
                <a:solidFill>
                  <a:srgbClr val="7030A0"/>
                </a:solidFill>
                <a:latin typeface="Courgette" pitchFamily="2" charset="-18"/>
              </a:rPr>
              <a:t> tohle </a:t>
            </a:r>
            <a:r>
              <a:rPr lang="cs-CZ" sz="1800" b="1" dirty="0" smtClean="0">
                <a:solidFill>
                  <a:srgbClr val="7030A0"/>
                </a:solidFill>
                <a:latin typeface="Courgette" pitchFamily="2" charset="-18"/>
              </a:rPr>
              <a:t>jsem ještě neviděl,</a:t>
            </a:r>
            <a:br>
              <a:rPr lang="cs-CZ" sz="1800" b="1" dirty="0" smtClean="0">
                <a:solidFill>
                  <a:srgbClr val="7030A0"/>
                </a:solidFill>
                <a:latin typeface="Courgette" pitchFamily="2" charset="-18"/>
              </a:rPr>
            </a:br>
            <a:r>
              <a:rPr lang="cs-CZ" sz="1800" b="1" dirty="0" smtClean="0">
                <a:solidFill>
                  <a:srgbClr val="7030A0"/>
                </a:solidFill>
                <a:latin typeface="Courgette" pitchFamily="2" charset="-18"/>
              </a:rPr>
              <a:t>vyschlo mám v krku</a:t>
            </a:r>
            <a:r>
              <a:rPr lang="cs-CZ" sz="1800" b="1" dirty="0" smtClean="0">
                <a:solidFill>
                  <a:srgbClr val="7030A0"/>
                </a:solidFill>
                <a:latin typeface="Courgette" pitchFamily="2" charset="-18"/>
              </a:rPr>
              <a:t>: „</a:t>
            </a:r>
            <a:r>
              <a:rPr lang="cs-CZ" sz="1800" b="1" dirty="0" smtClean="0">
                <a:solidFill>
                  <a:srgbClr val="7030A0"/>
                </a:solidFill>
                <a:latin typeface="Courgette" pitchFamily="2" charset="-18"/>
              </a:rPr>
              <a:t>Ježkovy </a:t>
            </a:r>
            <a:r>
              <a:rPr lang="cs-CZ" sz="1800" b="1" dirty="0" err="1" smtClean="0">
                <a:solidFill>
                  <a:srgbClr val="7030A0"/>
                </a:solidFill>
                <a:latin typeface="Courgette" pitchFamily="2" charset="-18"/>
              </a:rPr>
              <a:t>voči</a:t>
            </a:r>
            <a:r>
              <a:rPr lang="cs-CZ" sz="1800" b="1" dirty="0" smtClean="0">
                <a:solidFill>
                  <a:srgbClr val="7030A0"/>
                </a:solidFill>
                <a:latin typeface="Courgette" pitchFamily="2" charset="-18"/>
              </a:rPr>
              <a:t>, to bych chtěl!“</a:t>
            </a:r>
            <a:r>
              <a:rPr lang="cs-CZ" sz="2400" dirty="0" smtClean="0">
                <a:solidFill>
                  <a:srgbClr val="7030A0"/>
                </a:solidFill>
              </a:rPr>
              <a:t/>
            </a:r>
            <a:br>
              <a:rPr lang="cs-CZ" sz="2400" dirty="0" smtClean="0">
                <a:solidFill>
                  <a:srgbClr val="7030A0"/>
                </a:solidFill>
              </a:rPr>
            </a:br>
            <a:r>
              <a:rPr lang="cs-CZ" sz="2400" b="1" dirty="0" smtClean="0">
                <a:solidFill>
                  <a:srgbClr val="7030A0"/>
                </a:solidFill>
                <a:latin typeface="Courgette" pitchFamily="2" charset="-18"/>
              </a:rPr>
              <a:t/>
            </a:r>
            <a:br>
              <a:rPr lang="cs-CZ" sz="2400" b="1" dirty="0" smtClean="0">
                <a:solidFill>
                  <a:srgbClr val="7030A0"/>
                </a:solidFill>
                <a:latin typeface="Courgette" pitchFamily="2" charset="-18"/>
              </a:rPr>
            </a:br>
            <a:endParaRPr lang="cs-CZ" sz="2400" dirty="0">
              <a:solidFill>
                <a:srgbClr val="7030A0"/>
              </a:solidFill>
              <a:latin typeface="Courgette" pitchFamily="2" charset="-18"/>
            </a:endParaRPr>
          </a:p>
        </p:txBody>
      </p:sp>
      <p:pic>
        <p:nvPicPr>
          <p:cNvPr id="4" name="Picture 17" descr="Fotka uživatele Nostalgie co v nás žije."/>
          <p:cNvPicPr>
            <a:picLocks noChangeAspect="1" noChangeArrowheads="1"/>
          </p:cNvPicPr>
          <p:nvPr/>
        </p:nvPicPr>
        <p:blipFill>
          <a:blip r:embed="rId2" r:link="rId3" cstate="screen"/>
          <a:srcRect/>
          <a:stretch>
            <a:fillRect/>
          </a:stretch>
        </p:blipFill>
        <p:spPr bwMode="auto">
          <a:xfrm>
            <a:off x="0" y="61464825"/>
            <a:ext cx="9144000" cy="6105525"/>
          </a:xfrm>
          <a:prstGeom prst="rect">
            <a:avLst/>
          </a:prstGeom>
          <a:noFill/>
        </p:spPr>
      </p:pic>
      <p:pic>
        <p:nvPicPr>
          <p:cNvPr id="5" name="Picture 16" descr="Fotka uživatele Nostalgie co v nás žije."/>
          <p:cNvPicPr>
            <a:picLocks noChangeAspect="1" noChangeArrowheads="1"/>
          </p:cNvPicPr>
          <p:nvPr/>
        </p:nvPicPr>
        <p:blipFill>
          <a:blip r:embed="rId4" r:link="rId5" cstate="screen"/>
          <a:srcRect/>
          <a:stretch>
            <a:fillRect/>
          </a:stretch>
        </p:blipFill>
        <p:spPr bwMode="auto">
          <a:xfrm>
            <a:off x="0" y="67948168"/>
            <a:ext cx="9144000" cy="6105525"/>
          </a:xfrm>
          <a:prstGeom prst="rect">
            <a:avLst/>
          </a:prstGeom>
          <a:noFill/>
        </p:spPr>
      </p:pic>
      <p:pic>
        <p:nvPicPr>
          <p:cNvPr id="6" name="Picture 16" descr="Fotka uživatele Nostalgie co v nás žije."/>
          <p:cNvPicPr>
            <a:picLocks noChangeAspect="1" noChangeArrowheads="1"/>
          </p:cNvPicPr>
          <p:nvPr/>
        </p:nvPicPr>
        <p:blipFill>
          <a:blip r:embed="rId4" r:link="rId5" cstate="screen"/>
          <a:srcRect/>
          <a:stretch>
            <a:fillRect/>
          </a:stretch>
        </p:blipFill>
        <p:spPr bwMode="auto">
          <a:xfrm>
            <a:off x="251520" y="68092184"/>
            <a:ext cx="9144000" cy="6105525"/>
          </a:xfrm>
          <a:prstGeom prst="rect">
            <a:avLst/>
          </a:prstGeom>
          <a:noFill/>
        </p:spPr>
      </p:pic>
      <p:pic>
        <p:nvPicPr>
          <p:cNvPr id="7" name="Picture 16" descr="Fotka uživatele Nostalgie co v nás žije."/>
          <p:cNvPicPr>
            <a:picLocks noGrp="1" noChangeAspect="1" noChangeArrowheads="1"/>
          </p:cNvPicPr>
          <p:nvPr>
            <p:ph idx="1"/>
          </p:nvPr>
        </p:nvPicPr>
        <p:blipFill>
          <a:blip r:embed="rId6" r:link="rId5" cstate="screen">
            <a:lum contrast="20000"/>
          </a:blip>
          <a:srcRect/>
          <a:stretch>
            <a:fillRect/>
          </a:stretch>
        </p:blipFill>
        <p:spPr bwMode="auto">
          <a:xfrm>
            <a:off x="539552" y="0"/>
            <a:ext cx="7848872" cy="5265699"/>
          </a:xfrm>
          <a:prstGeom prst="rect">
            <a:avLst/>
          </a:prstGeom>
          <a:noFill/>
          <a:effectLst>
            <a:softEdge rad="317500"/>
          </a:effectLst>
        </p:spPr>
      </p:pic>
    </p:spTree>
  </p:cSld>
  <p:clrMapOvr>
    <a:masterClrMapping/>
  </p:clrMapOvr>
  <p:transition advClick="0" advTm="8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5589240"/>
            <a:ext cx="8229600" cy="1268760"/>
          </a:xfrm>
        </p:spPr>
        <p:txBody>
          <a:bodyPr>
            <a:noAutofit/>
          </a:bodyPr>
          <a:lstStyle/>
          <a:p>
            <a:r>
              <a:rPr lang="cs-CZ" sz="2400" b="1" dirty="0" smtClean="0">
                <a:latin typeface="Courgette" pitchFamily="2" charset="-18"/>
              </a:rPr>
              <a:t>Koníčku, </a:t>
            </a:r>
            <a:r>
              <a:rPr lang="cs-CZ" sz="2400" b="1" dirty="0" err="1" smtClean="0">
                <a:latin typeface="Courgette" pitchFamily="2" charset="-18"/>
              </a:rPr>
              <a:t>koníčku</a:t>
            </a:r>
            <a:r>
              <a:rPr lang="cs-CZ" sz="2400" b="1" dirty="0" smtClean="0">
                <a:latin typeface="Courgette" pitchFamily="2" charset="-18"/>
              </a:rPr>
              <a:t>, nezdupej travičku,</a:t>
            </a:r>
            <a:br>
              <a:rPr lang="cs-CZ" sz="2400" b="1" dirty="0" smtClean="0">
                <a:latin typeface="Courgette" pitchFamily="2" charset="-18"/>
              </a:rPr>
            </a:br>
            <a:r>
              <a:rPr lang="cs-CZ" sz="2400" b="1" dirty="0" smtClean="0">
                <a:latin typeface="Courgette" pitchFamily="2" charset="-18"/>
              </a:rPr>
              <a:t>nedupej tolik v trávě, nech trochu také koze a krávě</a:t>
            </a:r>
            <a:r>
              <a:rPr lang="cs-CZ" sz="2400" b="1" dirty="0" smtClean="0">
                <a:latin typeface="Courgette" pitchFamily="2" charset="-18"/>
              </a:rPr>
              <a:t>!</a:t>
            </a:r>
            <a:br>
              <a:rPr lang="cs-CZ" sz="2400" b="1" dirty="0" smtClean="0">
                <a:latin typeface="Courgette" pitchFamily="2" charset="-18"/>
              </a:rPr>
            </a:br>
            <a:r>
              <a:rPr lang="cs-CZ" sz="2400" b="1" dirty="0" smtClean="0">
                <a:solidFill>
                  <a:srgbClr val="7030A0"/>
                </a:solidFill>
                <a:latin typeface="Courgette" pitchFamily="2" charset="-18"/>
              </a:rPr>
              <a:t>K-KALAMITA  </a:t>
            </a:r>
            <a:r>
              <a:rPr lang="cs-CZ" sz="1800" b="1" dirty="0" smtClean="0">
                <a:solidFill>
                  <a:srgbClr val="7030A0"/>
                </a:solidFill>
                <a:latin typeface="Courgette" pitchFamily="2" charset="-18"/>
              </a:rPr>
              <a:t>-  Pokud </a:t>
            </a:r>
            <a:r>
              <a:rPr lang="cs-CZ" sz="1800" b="1" dirty="0" smtClean="0">
                <a:solidFill>
                  <a:srgbClr val="7030A0"/>
                </a:solidFill>
                <a:latin typeface="Courgette" pitchFamily="2" charset="-18"/>
              </a:rPr>
              <a:t>se objeví na </a:t>
            </a:r>
            <a:r>
              <a:rPr lang="cs-CZ" sz="1800" b="1" dirty="0" smtClean="0">
                <a:solidFill>
                  <a:srgbClr val="7030A0"/>
                </a:solidFill>
                <a:latin typeface="Courgette" pitchFamily="2" charset="-18"/>
              </a:rPr>
              <a:t>chodníku, prsa </a:t>
            </a:r>
            <a:r>
              <a:rPr lang="cs-CZ" sz="1800" b="1" dirty="0" smtClean="0">
                <a:solidFill>
                  <a:srgbClr val="7030A0"/>
                </a:solidFill>
                <a:latin typeface="Courgette" pitchFamily="2" charset="-18"/>
              </a:rPr>
              <a:t>co větší jak hlava jsou,</a:t>
            </a:r>
            <a:br>
              <a:rPr lang="cs-CZ" sz="1800" b="1" dirty="0" smtClean="0">
                <a:solidFill>
                  <a:srgbClr val="7030A0"/>
                </a:solidFill>
                <a:latin typeface="Courgette" pitchFamily="2" charset="-18"/>
              </a:rPr>
            </a:br>
            <a:r>
              <a:rPr lang="cs-CZ" sz="1800" b="1" dirty="0" smtClean="0">
                <a:solidFill>
                  <a:srgbClr val="7030A0"/>
                </a:solidFill>
                <a:latin typeface="Courgette" pitchFamily="2" charset="-18"/>
              </a:rPr>
              <a:t>rázem způsobí </a:t>
            </a:r>
            <a:r>
              <a:rPr lang="cs-CZ" sz="1800" b="1" dirty="0" smtClean="0">
                <a:solidFill>
                  <a:srgbClr val="7030A0"/>
                </a:solidFill>
                <a:latin typeface="Courgette" pitchFamily="2" charset="-18"/>
              </a:rPr>
              <a:t>kalamitu, a </a:t>
            </a:r>
            <a:r>
              <a:rPr lang="cs-CZ" sz="1800" b="1" dirty="0" err="1" smtClean="0">
                <a:solidFill>
                  <a:srgbClr val="7030A0"/>
                </a:solidFill>
                <a:latin typeface="Courgette" pitchFamily="2" charset="-18"/>
              </a:rPr>
              <a:t>šoféři</a:t>
            </a:r>
            <a:r>
              <a:rPr lang="cs-CZ" sz="1800" b="1" dirty="0" smtClean="0">
                <a:solidFill>
                  <a:srgbClr val="7030A0"/>
                </a:solidFill>
                <a:latin typeface="Courgette" pitchFamily="2" charset="-18"/>
              </a:rPr>
              <a:t> dál nejedou.</a:t>
            </a:r>
            <a:br>
              <a:rPr lang="cs-CZ" sz="1800" b="1" dirty="0" smtClean="0">
                <a:solidFill>
                  <a:srgbClr val="7030A0"/>
                </a:solidFill>
                <a:latin typeface="Courgette" pitchFamily="2" charset="-18"/>
              </a:rPr>
            </a:br>
            <a:r>
              <a:rPr lang="cs-CZ" sz="2400" b="1" dirty="0" smtClean="0">
                <a:latin typeface="Courgette" pitchFamily="2" charset="-18"/>
              </a:rPr>
              <a:t/>
            </a:r>
            <a:br>
              <a:rPr lang="cs-CZ" sz="2400" b="1" dirty="0" smtClean="0">
                <a:latin typeface="Courgette" pitchFamily="2" charset="-18"/>
              </a:rPr>
            </a:br>
            <a:endParaRPr lang="cs-CZ" sz="2400" dirty="0">
              <a:latin typeface="Courgette" pitchFamily="2" charset="-18"/>
            </a:endParaRPr>
          </a:p>
        </p:txBody>
      </p:sp>
      <p:pic>
        <p:nvPicPr>
          <p:cNvPr id="4" name="Picture 15" descr="Fotka uživatele Nostalgie co v nás žije."/>
          <p:cNvPicPr>
            <a:picLocks noGrp="1" noChangeAspect="1" noChangeArrowheads="1"/>
          </p:cNvPicPr>
          <p:nvPr>
            <p:ph idx="1"/>
          </p:nvPr>
        </p:nvPicPr>
        <p:blipFill>
          <a:blip r:embed="rId2" r:link="rId3" cstate="screen">
            <a:lum contrast="30000"/>
          </a:blip>
          <a:srcRect/>
          <a:stretch>
            <a:fillRect/>
          </a:stretch>
        </p:blipFill>
        <p:spPr bwMode="auto">
          <a:xfrm>
            <a:off x="611560" y="-1"/>
            <a:ext cx="7920880" cy="5280587"/>
          </a:xfrm>
          <a:prstGeom prst="rect">
            <a:avLst/>
          </a:prstGeom>
          <a:noFill/>
          <a:effectLst>
            <a:softEdge rad="317500"/>
          </a:effectLst>
        </p:spPr>
      </p:pic>
    </p:spTree>
  </p:cSld>
  <p:clrMapOvr>
    <a:masterClrMapping/>
  </p:clrMapOvr>
  <p:transition advClick="0" advTm="8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5661248"/>
            <a:ext cx="8229600" cy="926976"/>
          </a:xfrm>
        </p:spPr>
        <p:txBody>
          <a:bodyPr>
            <a:noAutofit/>
          </a:bodyPr>
          <a:lstStyle/>
          <a:p>
            <a:r>
              <a:rPr lang="cs-CZ" sz="2400" b="1" dirty="0" smtClean="0">
                <a:latin typeface="Courgette" pitchFamily="2" charset="-18"/>
              </a:rPr>
              <a:t>Letadlo letí nad řekou, před sebou cestu dalekou,</a:t>
            </a:r>
            <a:br>
              <a:rPr lang="cs-CZ" sz="2400" b="1" dirty="0" smtClean="0">
                <a:latin typeface="Courgette" pitchFamily="2" charset="-18"/>
              </a:rPr>
            </a:br>
            <a:r>
              <a:rPr lang="cs-CZ" sz="2400" b="1" dirty="0" smtClean="0">
                <a:latin typeface="Courgette" pitchFamily="2" charset="-18"/>
              </a:rPr>
              <a:t>loď pod ním zdá se maličká  jak papírová lodička</a:t>
            </a:r>
            <a:r>
              <a:rPr lang="cs-CZ" sz="2400" b="1" dirty="0" smtClean="0">
                <a:latin typeface="Courgette" pitchFamily="2" charset="-18"/>
              </a:rPr>
              <a:t>.</a:t>
            </a:r>
            <a:br>
              <a:rPr lang="cs-CZ" sz="2400" b="1" dirty="0" smtClean="0">
                <a:latin typeface="Courgette" pitchFamily="2" charset="-18"/>
              </a:rPr>
            </a:br>
            <a:r>
              <a:rPr lang="cs-CZ" sz="1800" b="1" dirty="0" smtClean="0">
                <a:solidFill>
                  <a:srgbClr val="7030A0"/>
                </a:solidFill>
                <a:latin typeface="Courgette" pitchFamily="2" charset="-18"/>
              </a:rPr>
              <a:t>L-LAVINA  -  Pan </a:t>
            </a:r>
            <a:r>
              <a:rPr lang="cs-CZ" sz="1800" b="1" dirty="0" smtClean="0">
                <a:solidFill>
                  <a:srgbClr val="7030A0"/>
                </a:solidFill>
                <a:latin typeface="Courgette" pitchFamily="2" charset="-18"/>
              </a:rPr>
              <a:t>Brouček pokojně usíná, najednou nemůže dýchat,</a:t>
            </a:r>
            <a:br>
              <a:rPr lang="cs-CZ" sz="1800" b="1" dirty="0" smtClean="0">
                <a:solidFill>
                  <a:srgbClr val="7030A0"/>
                </a:solidFill>
                <a:latin typeface="Courgette" pitchFamily="2" charset="-18"/>
              </a:rPr>
            </a:br>
            <a:r>
              <a:rPr lang="cs-CZ" sz="1800" b="1" dirty="0" smtClean="0">
                <a:solidFill>
                  <a:srgbClr val="7030A0"/>
                </a:solidFill>
                <a:latin typeface="Courgette" pitchFamily="2" charset="-18"/>
              </a:rPr>
              <a:t>náhle ho zavalí lavina, honem z té postele </a:t>
            </a:r>
            <a:r>
              <a:rPr lang="cs-CZ" sz="1800" b="1" dirty="0" err="1" smtClean="0">
                <a:solidFill>
                  <a:srgbClr val="7030A0"/>
                </a:solidFill>
                <a:latin typeface="Courgette" pitchFamily="2" charset="-18"/>
              </a:rPr>
              <a:t>vypad</a:t>
            </a:r>
            <a:r>
              <a:rPr lang="cs-CZ" sz="1800" b="1" dirty="0" smtClean="0">
                <a:solidFill>
                  <a:srgbClr val="7030A0"/>
                </a:solidFill>
                <a:latin typeface="Courgette" pitchFamily="2" charset="-18"/>
              </a:rPr>
              <a:t>.</a:t>
            </a:r>
            <a:br>
              <a:rPr lang="cs-CZ" sz="1800" b="1" dirty="0" smtClean="0">
                <a:solidFill>
                  <a:srgbClr val="7030A0"/>
                </a:solidFill>
                <a:latin typeface="Courgette" pitchFamily="2" charset="-18"/>
              </a:rPr>
            </a:br>
            <a:r>
              <a:rPr lang="cs-CZ" sz="1800" b="1" dirty="0" smtClean="0">
                <a:solidFill>
                  <a:srgbClr val="7030A0"/>
                </a:solidFill>
                <a:latin typeface="Courgette" pitchFamily="2" charset="-18"/>
              </a:rPr>
              <a:t/>
            </a:r>
            <a:br>
              <a:rPr lang="cs-CZ" sz="1800" b="1" dirty="0" smtClean="0">
                <a:solidFill>
                  <a:srgbClr val="7030A0"/>
                </a:solidFill>
                <a:latin typeface="Courgette" pitchFamily="2" charset="-18"/>
              </a:rPr>
            </a:br>
            <a:endParaRPr lang="cs-CZ" sz="1800" b="1" dirty="0">
              <a:solidFill>
                <a:srgbClr val="7030A0"/>
              </a:solidFill>
              <a:latin typeface="Courgette" pitchFamily="2" charset="-18"/>
            </a:endParaRPr>
          </a:p>
        </p:txBody>
      </p:sp>
      <p:pic>
        <p:nvPicPr>
          <p:cNvPr id="4" name="Picture 14" descr="Fotka uživatele Nostalgie co v nás žije."/>
          <p:cNvPicPr>
            <a:picLocks noGrp="1" noChangeAspect="1" noChangeArrowheads="1"/>
          </p:cNvPicPr>
          <p:nvPr>
            <p:ph idx="1"/>
          </p:nvPr>
        </p:nvPicPr>
        <p:blipFill>
          <a:blip r:embed="rId2" r:link="rId3" cstate="screen">
            <a:lum contrast="30000"/>
          </a:blip>
          <a:srcRect/>
          <a:stretch>
            <a:fillRect/>
          </a:stretch>
        </p:blipFill>
        <p:spPr bwMode="auto">
          <a:xfrm>
            <a:off x="683568" y="-99392"/>
            <a:ext cx="7776863" cy="5453904"/>
          </a:xfrm>
          <a:prstGeom prst="rect">
            <a:avLst/>
          </a:prstGeom>
          <a:noFill/>
          <a:effectLst>
            <a:softEdge rad="317500"/>
          </a:effectLst>
        </p:spPr>
      </p:pic>
    </p:spTree>
  </p:cSld>
  <p:clrMapOvr>
    <a:masterClrMapping/>
  </p:clrMapOvr>
  <p:transition advClick="0" advTm="8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5445224"/>
            <a:ext cx="8229600" cy="1215008"/>
          </a:xfrm>
        </p:spPr>
        <p:txBody>
          <a:bodyPr>
            <a:noAutofit/>
          </a:bodyPr>
          <a:lstStyle/>
          <a:p>
            <a:r>
              <a:rPr lang="cs-CZ" sz="2400" b="1" dirty="0" smtClean="0">
                <a:latin typeface="Courgette" pitchFamily="2" charset="-18"/>
              </a:rPr>
              <a:t>Muchomůrka náš les krášlí, cestou jsme jich hodně našli,</a:t>
            </a:r>
            <a:br>
              <a:rPr lang="cs-CZ" sz="2400" b="1" dirty="0" smtClean="0">
                <a:latin typeface="Courgette" pitchFamily="2" charset="-18"/>
              </a:rPr>
            </a:br>
            <a:r>
              <a:rPr lang="cs-CZ" sz="2400" b="1" dirty="0" smtClean="0">
                <a:latin typeface="Courgette" pitchFamily="2" charset="-18"/>
              </a:rPr>
              <a:t>a co motýlů a much! Šuměl, zvučel jimi vzduch</a:t>
            </a:r>
            <a:r>
              <a:rPr lang="cs-CZ" sz="2400" b="1" dirty="0" smtClean="0">
                <a:latin typeface="Courgette" pitchFamily="2" charset="-18"/>
              </a:rPr>
              <a:t>.</a:t>
            </a:r>
            <a:br>
              <a:rPr lang="cs-CZ" sz="2400" b="1" dirty="0" smtClean="0">
                <a:latin typeface="Courgette" pitchFamily="2" charset="-18"/>
              </a:rPr>
            </a:br>
            <a:r>
              <a:rPr lang="cs-CZ" sz="1800" b="1" dirty="0" smtClean="0">
                <a:solidFill>
                  <a:srgbClr val="7030A0"/>
                </a:solidFill>
                <a:latin typeface="Courgette" pitchFamily="2" charset="-18"/>
              </a:rPr>
              <a:t>M-MELOUNY  -  V</a:t>
            </a:r>
            <a:r>
              <a:rPr lang="cs-CZ" sz="1800" b="1" dirty="0" smtClean="0">
                <a:solidFill>
                  <a:srgbClr val="7030A0"/>
                </a:solidFill>
                <a:latin typeface="Courgette" pitchFamily="2" charset="-18"/>
              </a:rPr>
              <a:t> malé obci </a:t>
            </a:r>
            <a:r>
              <a:rPr lang="cs-CZ" sz="1800" b="1" dirty="0" err="1" smtClean="0">
                <a:solidFill>
                  <a:srgbClr val="7030A0"/>
                </a:solidFill>
                <a:latin typeface="Courgette" pitchFamily="2" charset="-18"/>
              </a:rPr>
              <a:t>Halouny</a:t>
            </a:r>
            <a:r>
              <a:rPr lang="cs-CZ" sz="1800" b="1" dirty="0" smtClean="0">
                <a:solidFill>
                  <a:srgbClr val="7030A0"/>
                </a:solidFill>
                <a:latin typeface="Courgette" pitchFamily="2" charset="-18"/>
              </a:rPr>
              <a:t>, objevil jsem dva melouny.</a:t>
            </a:r>
            <a:br>
              <a:rPr lang="cs-CZ" sz="1800" b="1" dirty="0" smtClean="0">
                <a:solidFill>
                  <a:srgbClr val="7030A0"/>
                </a:solidFill>
                <a:latin typeface="Courgette" pitchFamily="2" charset="-18"/>
              </a:rPr>
            </a:br>
            <a:r>
              <a:rPr lang="cs-CZ" sz="1800" b="1" dirty="0" smtClean="0">
                <a:solidFill>
                  <a:srgbClr val="7030A0"/>
                </a:solidFill>
                <a:latin typeface="Courgette" pitchFamily="2" charset="-18"/>
              </a:rPr>
              <a:t>Patří jedné mladé slečně, chtěl bych na ně hledět věčně!</a:t>
            </a:r>
            <a:br>
              <a:rPr lang="cs-CZ" sz="1800" b="1" dirty="0" smtClean="0">
                <a:solidFill>
                  <a:srgbClr val="7030A0"/>
                </a:solidFill>
                <a:latin typeface="Courgette" pitchFamily="2" charset="-18"/>
              </a:rPr>
            </a:br>
            <a:r>
              <a:rPr lang="cs-CZ" sz="2400" b="1" dirty="0" smtClean="0"/>
              <a:t/>
            </a:r>
            <a:br>
              <a:rPr lang="cs-CZ" sz="2400" b="1" dirty="0" smtClean="0"/>
            </a:br>
            <a:endParaRPr lang="cs-CZ" sz="2400" dirty="0"/>
          </a:p>
        </p:txBody>
      </p:sp>
      <p:pic>
        <p:nvPicPr>
          <p:cNvPr id="4" name="Picture 13" descr="Fotka uživatele Nostalgie co v nás žije."/>
          <p:cNvPicPr>
            <a:picLocks noGrp="1" noChangeAspect="1" noChangeArrowheads="1"/>
          </p:cNvPicPr>
          <p:nvPr>
            <p:ph idx="1"/>
          </p:nvPr>
        </p:nvPicPr>
        <p:blipFill>
          <a:blip r:embed="rId3" r:link="rId4" cstate="screen">
            <a:lum contrast="20000"/>
          </a:blip>
          <a:srcRect/>
          <a:stretch>
            <a:fillRect/>
          </a:stretch>
        </p:blipFill>
        <p:spPr bwMode="auto">
          <a:xfrm>
            <a:off x="611560" y="-1"/>
            <a:ext cx="7848872" cy="5101767"/>
          </a:xfrm>
          <a:prstGeom prst="rect">
            <a:avLst/>
          </a:prstGeom>
          <a:noFill/>
          <a:effectLst>
            <a:softEdge rad="317500"/>
          </a:effectLst>
        </p:spPr>
      </p:pic>
    </p:spTree>
  </p:cSld>
  <p:clrMapOvr>
    <a:masterClrMapping/>
  </p:clrMapOvr>
  <p:transition advClick="0" advTm="8000">
    <p:sndAc>
      <p:stSnd>
        <p:snd r:embed="rId2" name="Vogels fluiten achtergrond.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5805264"/>
            <a:ext cx="8229600" cy="1052736"/>
          </a:xfrm>
        </p:spPr>
        <p:txBody>
          <a:bodyPr>
            <a:noAutofit/>
          </a:bodyPr>
          <a:lstStyle/>
          <a:p>
            <a:r>
              <a:rPr lang="cs-CZ" sz="2400" b="1" dirty="0" smtClean="0">
                <a:latin typeface="Courgette" pitchFamily="2" charset="-18"/>
              </a:rPr>
              <a:t>Netopýr spí celý den, někde pod střechou si hoví,</a:t>
            </a:r>
            <a:br>
              <a:rPr lang="cs-CZ" sz="2400" b="1" dirty="0" smtClean="0">
                <a:latin typeface="Courgette" pitchFamily="2" charset="-18"/>
              </a:rPr>
            </a:br>
            <a:r>
              <a:rPr lang="cs-CZ" sz="2400" b="1" dirty="0" smtClean="0">
                <a:latin typeface="Courgette" pitchFamily="2" charset="-18"/>
              </a:rPr>
              <a:t>večer vyletí si ven, celou noc pak mušky loví</a:t>
            </a:r>
            <a:r>
              <a:rPr lang="cs-CZ" sz="2400" b="1" dirty="0" smtClean="0">
                <a:latin typeface="Courgette" pitchFamily="2" charset="-18"/>
              </a:rPr>
              <a:t>.</a:t>
            </a:r>
            <a:br>
              <a:rPr lang="cs-CZ" sz="2400" b="1" dirty="0" smtClean="0">
                <a:latin typeface="Courgette" pitchFamily="2" charset="-18"/>
              </a:rPr>
            </a:br>
            <a:r>
              <a:rPr lang="cs-CZ" sz="1800" b="1" dirty="0" smtClean="0">
                <a:solidFill>
                  <a:srgbClr val="7030A0"/>
                </a:solidFill>
                <a:latin typeface="Courgette" pitchFamily="2" charset="-18"/>
              </a:rPr>
              <a:t>N-NÁRAZNÍKY  -  To </a:t>
            </a:r>
            <a:r>
              <a:rPr lang="cs-CZ" sz="1800" b="1" dirty="0" smtClean="0">
                <a:solidFill>
                  <a:srgbClr val="7030A0"/>
                </a:solidFill>
                <a:latin typeface="Courgette" pitchFamily="2" charset="-18"/>
              </a:rPr>
              <a:t>vám jednou u trafiky, měl jsem čest srazit se s nárazníky,</a:t>
            </a:r>
            <a:br>
              <a:rPr lang="cs-CZ" sz="1800" b="1" dirty="0" smtClean="0">
                <a:solidFill>
                  <a:srgbClr val="7030A0"/>
                </a:solidFill>
                <a:latin typeface="Courgette" pitchFamily="2" charset="-18"/>
              </a:rPr>
            </a:br>
            <a:r>
              <a:rPr lang="cs-CZ" sz="1800" b="1" dirty="0" smtClean="0">
                <a:solidFill>
                  <a:srgbClr val="7030A0"/>
                </a:solidFill>
                <a:latin typeface="Courgette" pitchFamily="2" charset="-18"/>
              </a:rPr>
              <a:t>ustál jsem náraz docela hravě, neměl jsem ani bouli na hlavě.</a:t>
            </a:r>
            <a:br>
              <a:rPr lang="cs-CZ" sz="1800" b="1" dirty="0" smtClean="0">
                <a:solidFill>
                  <a:srgbClr val="7030A0"/>
                </a:solidFill>
                <a:latin typeface="Courgette" pitchFamily="2" charset="-18"/>
              </a:rPr>
            </a:br>
            <a:r>
              <a:rPr lang="cs-CZ" sz="2400" b="1" dirty="0" smtClean="0">
                <a:latin typeface="Courgette" pitchFamily="2" charset="-18"/>
              </a:rPr>
              <a:t/>
            </a:r>
            <a:br>
              <a:rPr lang="cs-CZ" sz="2400" b="1" dirty="0" smtClean="0">
                <a:latin typeface="Courgette" pitchFamily="2" charset="-18"/>
              </a:rPr>
            </a:br>
            <a:endParaRPr lang="cs-CZ" sz="2400" dirty="0">
              <a:latin typeface="Courgette" pitchFamily="2" charset="-18"/>
            </a:endParaRPr>
          </a:p>
        </p:txBody>
      </p:sp>
      <p:pic>
        <p:nvPicPr>
          <p:cNvPr id="4" name="Picture 12" descr="Fotka uživatele Nostalgie co v nás žije."/>
          <p:cNvPicPr>
            <a:picLocks noGrp="1" noChangeAspect="1" noChangeArrowheads="1"/>
          </p:cNvPicPr>
          <p:nvPr>
            <p:ph idx="1"/>
          </p:nvPr>
        </p:nvPicPr>
        <p:blipFill>
          <a:blip r:embed="rId2" r:link="rId3" cstate="screen">
            <a:lum contrast="30000"/>
          </a:blip>
          <a:srcRect/>
          <a:stretch>
            <a:fillRect/>
          </a:stretch>
        </p:blipFill>
        <p:spPr bwMode="auto">
          <a:xfrm>
            <a:off x="683568" y="0"/>
            <a:ext cx="7704856" cy="5534474"/>
          </a:xfrm>
          <a:prstGeom prst="rect">
            <a:avLst/>
          </a:prstGeom>
          <a:noFill/>
          <a:effectLst>
            <a:softEdge rad="317500"/>
          </a:effectLst>
        </p:spPr>
      </p:pic>
    </p:spTree>
  </p:cSld>
  <p:clrMapOvr>
    <a:masterClrMapping/>
  </p:clrMapOvr>
  <p:transition advClick="0" advTm="8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5373216"/>
            <a:ext cx="9144000" cy="1484784"/>
          </a:xfrm>
        </p:spPr>
        <p:txBody>
          <a:bodyPr>
            <a:noAutofit/>
          </a:bodyPr>
          <a:lstStyle/>
          <a:p>
            <a:r>
              <a:rPr lang="cs-CZ" sz="2400" b="1" dirty="0" smtClean="0">
                <a:latin typeface="Courgette" pitchFamily="2" charset="-18"/>
              </a:rPr>
              <a:t>Ovečky pasou se samy, jehňátko se drží mámy:</a:t>
            </a:r>
            <a:br>
              <a:rPr lang="cs-CZ" sz="2400" b="1" dirty="0" smtClean="0">
                <a:latin typeface="Courgette" pitchFamily="2" charset="-18"/>
              </a:rPr>
            </a:br>
            <a:r>
              <a:rPr lang="cs-CZ" sz="2400" b="1" dirty="0" smtClean="0">
                <a:latin typeface="Courgette" pitchFamily="2" charset="-18"/>
              </a:rPr>
              <a:t>okolo ovce se točí, ta z něho nespustí oči</a:t>
            </a:r>
            <a:r>
              <a:rPr lang="cs-CZ" sz="2400" b="1" dirty="0" smtClean="0">
                <a:latin typeface="Courgette" pitchFamily="2" charset="-18"/>
              </a:rPr>
              <a:t>.</a:t>
            </a:r>
            <a:br>
              <a:rPr lang="cs-CZ" sz="2400" b="1" dirty="0" smtClean="0">
                <a:latin typeface="Courgette" pitchFamily="2" charset="-18"/>
              </a:rPr>
            </a:br>
            <a:r>
              <a:rPr lang="cs-CZ" sz="1800" b="1" dirty="0" smtClean="0">
                <a:solidFill>
                  <a:srgbClr val="7030A0"/>
                </a:solidFill>
                <a:latin typeface="Courgette" pitchFamily="2" charset="-18"/>
              </a:rPr>
              <a:t>O-OMDLEL </a:t>
            </a:r>
            <a:r>
              <a:rPr lang="cs-CZ" sz="1800" b="1" dirty="0" smtClean="0">
                <a:solidFill>
                  <a:srgbClr val="7030A0"/>
                </a:solidFill>
                <a:latin typeface="Courgette" pitchFamily="2" charset="-18"/>
              </a:rPr>
              <a:t>JAKO </a:t>
            </a:r>
            <a:r>
              <a:rPr lang="cs-CZ" sz="1800" b="1" dirty="0" smtClean="0">
                <a:solidFill>
                  <a:srgbClr val="7030A0"/>
                </a:solidFill>
                <a:latin typeface="Courgette" pitchFamily="2" charset="-18"/>
              </a:rPr>
              <a:t>ŠPALEK  -  Když </a:t>
            </a:r>
            <a:r>
              <a:rPr lang="cs-CZ" sz="1800" b="1" dirty="0" smtClean="0">
                <a:solidFill>
                  <a:srgbClr val="7030A0"/>
                </a:solidFill>
                <a:latin typeface="Courgette" pitchFamily="2" charset="-18"/>
              </a:rPr>
              <a:t>tahle ňadra uviděl, náhle se setkání </a:t>
            </a:r>
            <a:r>
              <a:rPr lang="cs-CZ" sz="1800" b="1" dirty="0" err="1" smtClean="0">
                <a:solidFill>
                  <a:srgbClr val="7030A0"/>
                </a:solidFill>
                <a:latin typeface="Courgette" pitchFamily="2" charset="-18"/>
              </a:rPr>
              <a:t>zalek</a:t>
            </a:r>
            <a:r>
              <a:rPr lang="cs-CZ" sz="1800" b="1" dirty="0" smtClean="0">
                <a:solidFill>
                  <a:srgbClr val="7030A0"/>
                </a:solidFill>
                <a:latin typeface="Courgette" pitchFamily="2" charset="-18"/>
              </a:rPr>
              <a:t>,</a:t>
            </a:r>
            <a:br>
              <a:rPr lang="cs-CZ" sz="1800" b="1" dirty="0" smtClean="0">
                <a:solidFill>
                  <a:srgbClr val="7030A0"/>
                </a:solidFill>
                <a:latin typeface="Courgette" pitchFamily="2" charset="-18"/>
              </a:rPr>
            </a:br>
            <a:r>
              <a:rPr lang="cs-CZ" sz="1800" b="1" dirty="0" smtClean="0">
                <a:solidFill>
                  <a:srgbClr val="7030A0"/>
                </a:solidFill>
                <a:latin typeface="Courgette" pitchFamily="2" charset="-18"/>
              </a:rPr>
              <a:t>stál na tom místě jak přikován, pak omdlel jako špalek.</a:t>
            </a:r>
            <a:br>
              <a:rPr lang="cs-CZ" sz="1800" b="1" dirty="0" smtClean="0">
                <a:solidFill>
                  <a:srgbClr val="7030A0"/>
                </a:solidFill>
                <a:latin typeface="Courgette" pitchFamily="2" charset="-18"/>
              </a:rPr>
            </a:br>
            <a:endParaRPr lang="cs-CZ" sz="1800" b="1" dirty="0">
              <a:solidFill>
                <a:srgbClr val="7030A0"/>
              </a:solidFill>
              <a:latin typeface="Courgette" pitchFamily="2" charset="-18"/>
            </a:endParaRPr>
          </a:p>
        </p:txBody>
      </p:sp>
      <p:pic>
        <p:nvPicPr>
          <p:cNvPr id="4" name="Picture 11" descr="Fotka uživatele Nostalgie co v nás žije."/>
          <p:cNvPicPr>
            <a:picLocks noGrp="1" noChangeAspect="1" noChangeArrowheads="1"/>
          </p:cNvPicPr>
          <p:nvPr>
            <p:ph idx="1"/>
          </p:nvPr>
        </p:nvPicPr>
        <p:blipFill>
          <a:blip r:embed="rId2" r:link="rId3" cstate="screen">
            <a:lum contrast="30000"/>
          </a:blip>
          <a:srcRect/>
          <a:stretch>
            <a:fillRect/>
          </a:stretch>
        </p:blipFill>
        <p:spPr bwMode="auto">
          <a:xfrm>
            <a:off x="539552" y="0"/>
            <a:ext cx="7704856" cy="5203279"/>
          </a:xfrm>
          <a:prstGeom prst="rect">
            <a:avLst/>
          </a:prstGeom>
          <a:noFill/>
          <a:effectLst>
            <a:softEdge rad="317500"/>
          </a:effectLst>
        </p:spPr>
      </p:pic>
    </p:spTree>
  </p:cSld>
  <p:clrMapOvr>
    <a:masterClrMapping/>
  </p:clrMapOvr>
  <p:transition advClick="0" advTm="8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5733256"/>
            <a:ext cx="9144000" cy="1124744"/>
          </a:xfrm>
        </p:spPr>
        <p:txBody>
          <a:bodyPr>
            <a:noAutofit/>
          </a:bodyPr>
          <a:lstStyle/>
          <a:p>
            <a:r>
              <a:rPr lang="cs-CZ" sz="2400" b="1" dirty="0" smtClean="0">
                <a:latin typeface="Courgette" pitchFamily="2" charset="-18"/>
              </a:rPr>
              <a:t>Pila zpívá bez </a:t>
            </a:r>
            <a:r>
              <a:rPr lang="cs-CZ" sz="2400" b="1" dirty="0" smtClean="0">
                <a:latin typeface="Courgette" pitchFamily="2" charset="-18"/>
              </a:rPr>
              <a:t>ustání, </a:t>
            </a:r>
            <a:r>
              <a:rPr lang="cs-CZ" sz="2400" b="1" dirty="0" smtClean="0">
                <a:latin typeface="Courgette" pitchFamily="2" charset="-18"/>
              </a:rPr>
              <a:t>pod mou mladou pilnou dlaní.</a:t>
            </a:r>
            <a:br>
              <a:rPr lang="cs-CZ" sz="2400" b="1" dirty="0" smtClean="0">
                <a:latin typeface="Courgette" pitchFamily="2" charset="-18"/>
              </a:rPr>
            </a:br>
            <a:r>
              <a:rPr lang="cs-CZ" sz="2400" b="1" dirty="0" smtClean="0">
                <a:latin typeface="Courgette" pitchFamily="2" charset="-18"/>
              </a:rPr>
              <a:t>Pavel nad náš tábor v lese s větroněm svým rozlétne se</a:t>
            </a:r>
            <a:r>
              <a:rPr lang="cs-CZ" sz="2400" b="1" dirty="0" smtClean="0">
                <a:latin typeface="Courgette" pitchFamily="2" charset="-18"/>
              </a:rPr>
              <a:t>.</a:t>
            </a:r>
            <a:br>
              <a:rPr lang="cs-CZ" sz="2400" b="1" dirty="0" smtClean="0">
                <a:latin typeface="Courgette" pitchFamily="2" charset="-18"/>
              </a:rPr>
            </a:br>
            <a:r>
              <a:rPr lang="cs-CZ" sz="1800" b="1" dirty="0" smtClean="0">
                <a:solidFill>
                  <a:srgbClr val="7030A0"/>
                </a:solidFill>
                <a:latin typeface="Courgette" pitchFamily="2" charset="-18"/>
              </a:rPr>
              <a:t>P-PERFEKTNÍ </a:t>
            </a:r>
            <a:r>
              <a:rPr lang="cs-CZ" sz="1800" b="1" dirty="0" smtClean="0">
                <a:solidFill>
                  <a:srgbClr val="7030A0"/>
                </a:solidFill>
                <a:latin typeface="Courgette" pitchFamily="2" charset="-18"/>
              </a:rPr>
              <a:t>SADA  -  Pane </a:t>
            </a:r>
            <a:r>
              <a:rPr lang="cs-CZ" sz="1800" b="1" dirty="0" smtClean="0">
                <a:solidFill>
                  <a:srgbClr val="7030A0"/>
                </a:solidFill>
                <a:latin typeface="Courgette" pitchFamily="2" charset="-18"/>
              </a:rPr>
              <a:t>bože, to je krása! Rozum úpí, srdce jásá,</a:t>
            </a:r>
            <a:br>
              <a:rPr lang="cs-CZ" sz="1800" b="1" dirty="0" smtClean="0">
                <a:solidFill>
                  <a:srgbClr val="7030A0"/>
                </a:solidFill>
                <a:latin typeface="Courgette" pitchFamily="2" charset="-18"/>
              </a:rPr>
            </a:br>
            <a:r>
              <a:rPr lang="cs-CZ" sz="1800" b="1" dirty="0" smtClean="0">
                <a:solidFill>
                  <a:srgbClr val="7030A0"/>
                </a:solidFill>
                <a:latin typeface="Courgette" pitchFamily="2" charset="-18"/>
              </a:rPr>
              <a:t>perfekt sada, to je jmění, velké, měkké potěšení.</a:t>
            </a:r>
            <a:br>
              <a:rPr lang="cs-CZ" sz="1800" b="1" dirty="0" smtClean="0">
                <a:solidFill>
                  <a:srgbClr val="7030A0"/>
                </a:solidFill>
                <a:latin typeface="Courgette" pitchFamily="2" charset="-18"/>
              </a:rPr>
            </a:br>
            <a:r>
              <a:rPr lang="cs-CZ" sz="2400" b="1" dirty="0" smtClean="0">
                <a:latin typeface="Courgette" pitchFamily="2" charset="-18"/>
              </a:rPr>
              <a:t/>
            </a:r>
            <a:br>
              <a:rPr lang="cs-CZ" sz="2400" b="1" dirty="0" smtClean="0">
                <a:latin typeface="Courgette" pitchFamily="2" charset="-18"/>
              </a:rPr>
            </a:br>
            <a:endParaRPr lang="cs-CZ" sz="2400" dirty="0">
              <a:latin typeface="Courgette" pitchFamily="2" charset="-18"/>
            </a:endParaRPr>
          </a:p>
        </p:txBody>
      </p:sp>
      <p:pic>
        <p:nvPicPr>
          <p:cNvPr id="4" name="Picture 10" descr="Fotka uživatele Nostalgie co v nás žije."/>
          <p:cNvPicPr>
            <a:picLocks noGrp="1" noChangeAspect="1" noChangeArrowheads="1"/>
          </p:cNvPicPr>
          <p:nvPr>
            <p:ph idx="1"/>
          </p:nvPr>
        </p:nvPicPr>
        <p:blipFill>
          <a:blip r:embed="rId2" r:link="rId3" cstate="screen">
            <a:lum contrast="20000"/>
          </a:blip>
          <a:srcRect/>
          <a:stretch>
            <a:fillRect/>
          </a:stretch>
        </p:blipFill>
        <p:spPr bwMode="auto">
          <a:xfrm>
            <a:off x="611560" y="-99392"/>
            <a:ext cx="7848872" cy="5396100"/>
          </a:xfrm>
          <a:prstGeom prst="rect">
            <a:avLst/>
          </a:prstGeom>
          <a:noFill/>
          <a:effectLst>
            <a:softEdge rad="317500"/>
          </a:effectLst>
        </p:spPr>
      </p:pic>
    </p:spTree>
  </p:cSld>
  <p:clrMapOvr>
    <a:masterClrMapping/>
  </p:clrMapOvr>
  <p:transition advClick="0" advTm="8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tka uživatele Nostalgie co v nás žije."/>
          <p:cNvPicPr>
            <a:picLocks noChangeAspect="1" noChangeArrowheads="1"/>
          </p:cNvPicPr>
          <p:nvPr/>
        </p:nvPicPr>
        <p:blipFill>
          <a:blip r:embed="rId2" cstate="screen">
            <a:lum contrast="20000"/>
          </a:blip>
          <a:srcRect/>
          <a:stretch>
            <a:fillRect/>
          </a:stretch>
        </p:blipFill>
        <p:spPr bwMode="auto">
          <a:xfrm>
            <a:off x="467544" y="0"/>
            <a:ext cx="7776864" cy="5062632"/>
          </a:xfrm>
          <a:prstGeom prst="rect">
            <a:avLst/>
          </a:prstGeom>
          <a:noFill/>
          <a:ln w="9525">
            <a:noFill/>
            <a:miter lim="800000"/>
            <a:headEnd/>
            <a:tailEnd/>
          </a:ln>
          <a:effectLst>
            <a:softEdge rad="127000"/>
          </a:effectLst>
        </p:spPr>
      </p:pic>
      <p:sp>
        <p:nvSpPr>
          <p:cNvPr id="5" name="Rectangle 29"/>
          <p:cNvSpPr>
            <a:spLocks noGrp="1" noChangeArrowheads="1"/>
          </p:cNvSpPr>
          <p:nvPr>
            <p:ph type="title"/>
          </p:nvPr>
        </p:nvSpPr>
        <p:spPr bwMode="auto">
          <a:xfrm>
            <a:off x="107504" y="4653136"/>
            <a:ext cx="8928992" cy="16036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smtClean="0">
                <a:ln>
                  <a:noFill/>
                </a:ln>
                <a:solidFill>
                  <a:srgbClr val="3366FF"/>
                </a:solidFill>
                <a:effectLst/>
                <a:latin typeface="Arial" pitchFamily="34" charset="0"/>
                <a:ea typeface="Times New Roman" pitchFamily="18" charset="0"/>
                <a:cs typeface="Arial" pitchFamily="34" charset="0"/>
              </a:rPr>
              <a:t> </a:t>
            </a:r>
            <a:endParaRPr kumimoji="0" lang="cs-CZ"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cs-CZ" sz="1600" i="0" u="none" strike="noStrike" cap="none" normalizeH="0" baseline="0" dirty="0" smtClean="0">
                <a:ln>
                  <a:noFill/>
                </a:ln>
                <a:solidFill>
                  <a:schemeClr val="tx2">
                    <a:lumMod val="50000"/>
                  </a:schemeClr>
                </a:solidFill>
                <a:effectLst/>
                <a:latin typeface="Courgette" pitchFamily="2" charset="-18"/>
                <a:ea typeface="Times New Roman" pitchFamily="18" charset="0"/>
                <a:cs typeface="Arial" pitchFamily="34" charset="0"/>
              </a:rPr>
              <a:t>To je přeci Antonín, </a:t>
            </a:r>
            <a:r>
              <a:rPr kumimoji="0" lang="cs-CZ" sz="1600" i="0" u="none" strike="noStrike" cap="none" normalizeH="0" baseline="0" dirty="0" err="1" smtClean="0">
                <a:ln>
                  <a:noFill/>
                </a:ln>
                <a:solidFill>
                  <a:schemeClr val="tx2">
                    <a:lumMod val="50000"/>
                  </a:schemeClr>
                </a:solidFill>
                <a:effectLst/>
                <a:latin typeface="Courgette" pitchFamily="2" charset="-18"/>
                <a:ea typeface="Times New Roman" pitchFamily="18" charset="0"/>
                <a:cs typeface="Arial" pitchFamily="34" charset="0"/>
              </a:rPr>
              <a:t>Antonín</a:t>
            </a:r>
            <a:r>
              <a:rPr kumimoji="0" lang="cs-CZ" sz="1600" i="0" u="none" strike="noStrike" cap="none" normalizeH="0" baseline="0" dirty="0" smtClean="0">
                <a:ln>
                  <a:noFill/>
                </a:ln>
                <a:solidFill>
                  <a:schemeClr val="tx2">
                    <a:lumMod val="50000"/>
                  </a:schemeClr>
                </a:solidFill>
                <a:effectLst/>
                <a:latin typeface="Courgette" pitchFamily="2" charset="-18"/>
                <a:ea typeface="Times New Roman" pitchFamily="18" charset="0"/>
                <a:cs typeface="Arial" pitchFamily="34" charset="0"/>
              </a:rPr>
              <a:t> a Anna, po ní přijdou chladná rána. Potom přijde Archimédes. Také Ábel, Abrahám biblický, Absolón, toho jsem ještě znal, </a:t>
            </a:r>
            <a:r>
              <a:rPr kumimoji="0" lang="cs-CZ" sz="1600" i="0" u="none" strike="noStrike" cap="none" normalizeH="0" baseline="0" dirty="0" err="1" smtClean="0">
                <a:ln>
                  <a:noFill/>
                </a:ln>
                <a:solidFill>
                  <a:schemeClr val="tx2">
                    <a:lumMod val="50000"/>
                  </a:schemeClr>
                </a:solidFill>
                <a:effectLst/>
                <a:latin typeface="Courgette" pitchFamily="2" charset="-18"/>
                <a:ea typeface="Times New Roman" pitchFamily="18" charset="0"/>
                <a:cs typeface="Arial" pitchFamily="34" charset="0"/>
              </a:rPr>
              <a:t>Aurélius</a:t>
            </a:r>
            <a:r>
              <a:rPr kumimoji="0" lang="cs-CZ" sz="1600" i="0" u="none" strike="noStrike" cap="none" normalizeH="0" baseline="0" dirty="0" smtClean="0">
                <a:ln>
                  <a:noFill/>
                </a:ln>
                <a:solidFill>
                  <a:schemeClr val="tx2">
                    <a:lumMod val="50000"/>
                  </a:schemeClr>
                </a:solidFill>
                <a:effectLst/>
                <a:latin typeface="Courgette" pitchFamily="2" charset="-18"/>
                <a:ea typeface="Times New Roman" pitchFamily="18" charset="0"/>
                <a:cs typeface="Arial" pitchFamily="34" charset="0"/>
              </a:rPr>
              <a:t>, zase moje dobré víno, Alexandrie, na kterou vzpomínám, Alois, zase přítel můj, Augustýn, ten byl svatý a August měsíc, ve kterém jsem se narodil.</a:t>
            </a:r>
            <a:endParaRPr kumimoji="0" lang="cs-CZ" sz="1600" i="0" u="none" strike="noStrike" cap="none" normalizeH="0" baseline="0" dirty="0" smtClean="0">
              <a:ln>
                <a:noFill/>
              </a:ln>
              <a:solidFill>
                <a:schemeClr val="tx2">
                  <a:lumMod val="50000"/>
                </a:schemeClr>
              </a:solidFill>
              <a:effectLst/>
              <a:latin typeface="Courgette" pitchFamily="2" charset="-18"/>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Zástupný symbol pro text 3"/>
          <p:cNvSpPr>
            <a:spLocks noGrp="1"/>
          </p:cNvSpPr>
          <p:nvPr>
            <p:ph type="body" idx="1"/>
          </p:nvPr>
        </p:nvSpPr>
        <p:spPr>
          <a:xfrm>
            <a:off x="179512" y="5805264"/>
            <a:ext cx="8964488" cy="1052736"/>
          </a:xfrm>
        </p:spPr>
        <p:txBody>
          <a:bodyPr>
            <a:normAutofit/>
          </a:bodyPr>
          <a:lstStyle/>
          <a:p>
            <a:r>
              <a:rPr lang="cs-CZ" sz="1600" b="1" dirty="0" smtClean="0">
                <a:solidFill>
                  <a:srgbClr val="7030A0"/>
                </a:solidFill>
                <a:latin typeface="Courgette" pitchFamily="2" charset="-18"/>
              </a:rPr>
              <a:t>    A – ANGREŠTY  </a:t>
            </a:r>
          </a:p>
          <a:p>
            <a:pPr algn="ctr"/>
            <a:r>
              <a:rPr lang="cs-CZ" sz="1600" b="1" dirty="0" smtClean="0">
                <a:solidFill>
                  <a:srgbClr val="7030A0"/>
                </a:solidFill>
                <a:latin typeface="Courgette" pitchFamily="2" charset="-18"/>
              </a:rPr>
              <a:t>Anča sedí u zrcadla, údivem jí brada spadla. „Mámo, to je neštěstí,mám jen malé angrešty!“</a:t>
            </a:r>
          </a:p>
          <a:p>
            <a:endParaRPr lang="cs-CZ" sz="1600" b="1" dirty="0">
              <a:solidFill>
                <a:srgbClr val="7030A0"/>
              </a:solidFill>
              <a:latin typeface="Courgette" pitchFamily="2" charset="-18"/>
            </a:endParaRPr>
          </a:p>
        </p:txBody>
      </p:sp>
    </p:spTree>
  </p:cSld>
  <p:clrMapOvr>
    <a:masterClrMapping/>
  </p:clrMapOvr>
  <p:transition advClick="0" advTm="8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5229200"/>
            <a:ext cx="8229600" cy="1628800"/>
          </a:xfrm>
        </p:spPr>
        <p:txBody>
          <a:bodyPr>
            <a:noAutofit/>
          </a:bodyPr>
          <a:lstStyle/>
          <a:p>
            <a:r>
              <a:rPr lang="cs-CZ" sz="2400" b="1" dirty="0" smtClean="0">
                <a:latin typeface="Courgette" pitchFamily="2" charset="-18"/>
              </a:rPr>
              <a:t>Rybáři brzo ráno vstali, chytají ryby na žížaly.</a:t>
            </a:r>
            <a:br>
              <a:rPr lang="cs-CZ" sz="2400" b="1" dirty="0" smtClean="0">
                <a:latin typeface="Courgette" pitchFamily="2" charset="-18"/>
              </a:rPr>
            </a:br>
            <a:r>
              <a:rPr lang="cs-CZ" sz="2400" b="1" dirty="0" smtClean="0">
                <a:latin typeface="Courgette" pitchFamily="2" charset="-18"/>
              </a:rPr>
              <a:t>Podívejte se na kluky, chytají raky do ruky</a:t>
            </a:r>
            <a:r>
              <a:rPr lang="cs-CZ" sz="2400" b="1" dirty="0" smtClean="0">
                <a:latin typeface="Courgette" pitchFamily="2" charset="-18"/>
              </a:rPr>
              <a:t>.</a:t>
            </a:r>
            <a:br>
              <a:rPr lang="cs-CZ" sz="2400" b="1" dirty="0" smtClean="0">
                <a:latin typeface="Courgette" pitchFamily="2" charset="-18"/>
              </a:rPr>
            </a:br>
            <a:r>
              <a:rPr lang="cs-CZ" sz="1800" b="1" dirty="0" smtClean="0">
                <a:solidFill>
                  <a:srgbClr val="7030A0"/>
                </a:solidFill>
                <a:latin typeface="Courgette" pitchFamily="2" charset="-18"/>
              </a:rPr>
              <a:t>R-RISK </a:t>
            </a:r>
            <a:r>
              <a:rPr lang="cs-CZ" sz="1800" b="1" dirty="0" smtClean="0">
                <a:solidFill>
                  <a:srgbClr val="7030A0"/>
                </a:solidFill>
                <a:latin typeface="Courgette" pitchFamily="2" charset="-18"/>
              </a:rPr>
              <a:t>NA </a:t>
            </a:r>
            <a:r>
              <a:rPr lang="cs-CZ" sz="1800" b="1" dirty="0" smtClean="0">
                <a:solidFill>
                  <a:srgbClr val="7030A0"/>
                </a:solidFill>
                <a:latin typeface="Courgette" pitchFamily="2" charset="-18"/>
              </a:rPr>
              <a:t>DRUHOU.  -  Riskuji </a:t>
            </a:r>
            <a:r>
              <a:rPr lang="cs-CZ" sz="1800" b="1" dirty="0" smtClean="0">
                <a:solidFill>
                  <a:srgbClr val="7030A0"/>
                </a:solidFill>
                <a:latin typeface="Courgette" pitchFamily="2" charset="-18"/>
              </a:rPr>
              <a:t>ztrátu rozumu, když vidím Máňu v konzumu,</a:t>
            </a:r>
            <a:br>
              <a:rPr lang="cs-CZ" sz="1800" b="1" dirty="0" smtClean="0">
                <a:solidFill>
                  <a:srgbClr val="7030A0"/>
                </a:solidFill>
                <a:latin typeface="Courgette" pitchFamily="2" charset="-18"/>
              </a:rPr>
            </a:br>
            <a:r>
              <a:rPr lang="cs-CZ" sz="1800" b="1" dirty="0" smtClean="0">
                <a:solidFill>
                  <a:srgbClr val="7030A0"/>
                </a:solidFill>
                <a:latin typeface="Courgette" pitchFamily="2" charset="-18"/>
              </a:rPr>
              <a:t>jak rovná dekolt se stuhou, bude to risk hned na druhou.</a:t>
            </a:r>
            <a:br>
              <a:rPr lang="cs-CZ" sz="1800" b="1" dirty="0" smtClean="0">
                <a:solidFill>
                  <a:srgbClr val="7030A0"/>
                </a:solidFill>
                <a:latin typeface="Courgette" pitchFamily="2" charset="-18"/>
              </a:rPr>
            </a:br>
            <a:endParaRPr lang="cs-CZ" sz="1800" b="1" dirty="0">
              <a:solidFill>
                <a:srgbClr val="7030A0"/>
              </a:solidFill>
              <a:latin typeface="Courgette" pitchFamily="2" charset="-18"/>
            </a:endParaRPr>
          </a:p>
        </p:txBody>
      </p:sp>
      <p:pic>
        <p:nvPicPr>
          <p:cNvPr id="4" name="Picture 9" descr="Fotka uživatele Nostalgie co v nás žije."/>
          <p:cNvPicPr>
            <a:picLocks noGrp="1" noChangeAspect="1" noChangeArrowheads="1"/>
          </p:cNvPicPr>
          <p:nvPr>
            <p:ph idx="1"/>
          </p:nvPr>
        </p:nvPicPr>
        <p:blipFill>
          <a:blip r:embed="rId2" r:link="rId3" cstate="screen">
            <a:lum contrast="20000"/>
          </a:blip>
          <a:srcRect/>
          <a:stretch>
            <a:fillRect/>
          </a:stretch>
        </p:blipFill>
        <p:spPr bwMode="auto">
          <a:xfrm>
            <a:off x="467544" y="0"/>
            <a:ext cx="7951812" cy="5301208"/>
          </a:xfrm>
          <a:prstGeom prst="rect">
            <a:avLst/>
          </a:prstGeom>
          <a:noFill/>
          <a:effectLst>
            <a:softEdge rad="317500"/>
          </a:effectLst>
        </p:spPr>
      </p:pic>
    </p:spTree>
  </p:cSld>
  <p:clrMapOvr>
    <a:masterClrMapping/>
  </p:clrMapOvr>
  <p:transition advClick="0" advTm="8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5715000"/>
            <a:ext cx="8229600" cy="1143000"/>
          </a:xfrm>
        </p:spPr>
        <p:txBody>
          <a:bodyPr>
            <a:noAutofit/>
          </a:bodyPr>
          <a:lstStyle/>
          <a:p>
            <a:r>
              <a:rPr lang="cs-CZ" sz="2400" b="1" dirty="0" smtClean="0">
                <a:latin typeface="Courgette" pitchFamily="2" charset="-18"/>
              </a:rPr>
              <a:t>Říp se modrá a tam dole zelená se řepné pole.</a:t>
            </a:r>
            <a:br>
              <a:rPr lang="cs-CZ" sz="2400" b="1" dirty="0" smtClean="0">
                <a:latin typeface="Courgette" pitchFamily="2" charset="-18"/>
              </a:rPr>
            </a:br>
            <a:r>
              <a:rPr lang="cs-CZ" sz="2400" b="1" dirty="0" smtClean="0">
                <a:latin typeface="Courgette" pitchFamily="2" charset="-18"/>
              </a:rPr>
              <a:t>Řepy je nám pořád </a:t>
            </a:r>
            <a:r>
              <a:rPr lang="cs-CZ" sz="2400" b="1" dirty="0" smtClean="0">
                <a:latin typeface="Courgette" pitchFamily="2" charset="-18"/>
              </a:rPr>
              <a:t>třeba, </a:t>
            </a:r>
            <a:r>
              <a:rPr lang="cs-CZ" sz="2400" b="1" dirty="0" smtClean="0">
                <a:latin typeface="Courgette" pitchFamily="2" charset="-18"/>
              </a:rPr>
              <a:t>jako mléka, jako chleba.</a:t>
            </a:r>
            <a:br>
              <a:rPr lang="cs-CZ" sz="2400" b="1" dirty="0" smtClean="0">
                <a:latin typeface="Courgette" pitchFamily="2" charset="-18"/>
              </a:rPr>
            </a:br>
            <a:endParaRPr lang="cs-CZ" sz="2400" dirty="0">
              <a:latin typeface="Courgette" pitchFamily="2" charset="-18"/>
            </a:endParaRPr>
          </a:p>
        </p:txBody>
      </p:sp>
      <p:pic>
        <p:nvPicPr>
          <p:cNvPr id="4" name="Picture 8" descr="Fotka uživatele Nostalgie co v nás žije."/>
          <p:cNvPicPr>
            <a:picLocks noGrp="1" noChangeAspect="1" noChangeArrowheads="1"/>
          </p:cNvPicPr>
          <p:nvPr>
            <p:ph idx="1"/>
          </p:nvPr>
        </p:nvPicPr>
        <p:blipFill>
          <a:blip r:embed="rId2" r:link="rId3" cstate="screen">
            <a:lum contrast="20000"/>
          </a:blip>
          <a:srcRect/>
          <a:stretch>
            <a:fillRect/>
          </a:stretch>
        </p:blipFill>
        <p:spPr bwMode="auto">
          <a:xfrm>
            <a:off x="467544" y="-1"/>
            <a:ext cx="8064896" cy="5614801"/>
          </a:xfrm>
          <a:prstGeom prst="rect">
            <a:avLst/>
          </a:prstGeom>
          <a:noFill/>
          <a:effectLst>
            <a:softEdge rad="317500"/>
          </a:effectLst>
        </p:spPr>
      </p:pic>
    </p:spTree>
  </p:cSld>
  <p:clrMapOvr>
    <a:masterClrMapping/>
  </p:clrMapOvr>
  <p:transition advClick="0" advTm="8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5733256"/>
            <a:ext cx="9144000" cy="1124744"/>
          </a:xfrm>
        </p:spPr>
        <p:txBody>
          <a:bodyPr>
            <a:noAutofit/>
          </a:bodyPr>
          <a:lstStyle/>
          <a:p>
            <a:r>
              <a:rPr lang="cs-CZ" sz="2400" b="1" dirty="0" smtClean="0">
                <a:latin typeface="Courgette" pitchFamily="2" charset="-18"/>
              </a:rPr>
              <a:t>Slepice, slepička, snáší nám vajíčka.</a:t>
            </a:r>
            <a:br>
              <a:rPr lang="cs-CZ" sz="2400" b="1" dirty="0" smtClean="0">
                <a:latin typeface="Courgette" pitchFamily="2" charset="-18"/>
              </a:rPr>
            </a:br>
            <a:r>
              <a:rPr lang="cs-CZ" sz="2400" b="1" dirty="0" smtClean="0">
                <a:latin typeface="Courgette" pitchFamily="2" charset="-18"/>
              </a:rPr>
              <a:t>Snes nám ještě vajíčko, než nám zajde sluníčko</a:t>
            </a:r>
            <a:r>
              <a:rPr lang="cs-CZ" sz="2400" b="1" dirty="0" smtClean="0">
                <a:latin typeface="Courgette" pitchFamily="2" charset="-18"/>
              </a:rPr>
              <a:t>!</a:t>
            </a:r>
            <a:br>
              <a:rPr lang="cs-CZ" sz="2400" b="1" dirty="0" smtClean="0">
                <a:latin typeface="Courgette" pitchFamily="2" charset="-18"/>
              </a:rPr>
            </a:br>
            <a:r>
              <a:rPr lang="cs-CZ" sz="1800" b="1" dirty="0" smtClean="0">
                <a:solidFill>
                  <a:srgbClr val="7030A0"/>
                </a:solidFill>
                <a:latin typeface="Courgette" pitchFamily="2" charset="-18"/>
              </a:rPr>
              <a:t>S-SPÁSA  -  Na </a:t>
            </a:r>
            <a:r>
              <a:rPr lang="cs-CZ" sz="1800" b="1" dirty="0" smtClean="0">
                <a:solidFill>
                  <a:srgbClr val="7030A0"/>
                </a:solidFill>
                <a:latin typeface="Courgette" pitchFamily="2" charset="-18"/>
              </a:rPr>
              <a:t>jednom venkovském plese, malý mužík se s </a:t>
            </a:r>
            <a:r>
              <a:rPr lang="cs-CZ" sz="1800" b="1" dirty="0" err="1" smtClean="0">
                <a:solidFill>
                  <a:srgbClr val="7030A0"/>
                </a:solidFill>
                <a:latin typeface="Courgette" pitchFamily="2" charset="-18"/>
              </a:rPr>
              <a:t>baculkou</a:t>
            </a:r>
            <a:r>
              <a:rPr lang="cs-CZ" sz="1800" b="1" dirty="0" smtClean="0">
                <a:solidFill>
                  <a:srgbClr val="7030A0"/>
                </a:solidFill>
                <a:latin typeface="Courgette" pitchFamily="2" charset="-18"/>
              </a:rPr>
              <a:t> nese,</a:t>
            </a:r>
            <a:br>
              <a:rPr lang="cs-CZ" sz="1800" b="1" dirty="0" smtClean="0">
                <a:solidFill>
                  <a:srgbClr val="7030A0"/>
                </a:solidFill>
                <a:latin typeface="Courgette" pitchFamily="2" charset="-18"/>
              </a:rPr>
            </a:br>
            <a:r>
              <a:rPr lang="cs-CZ" sz="1800" b="1" dirty="0" smtClean="0">
                <a:solidFill>
                  <a:srgbClr val="7030A0"/>
                </a:solidFill>
                <a:latin typeface="Courgette" pitchFamily="2" charset="-18"/>
              </a:rPr>
              <a:t>spásně boří svou hlavičku, na prsa, do jejich dolíčku.</a:t>
            </a:r>
            <a:br>
              <a:rPr lang="cs-CZ" sz="1800" b="1" dirty="0" smtClean="0">
                <a:solidFill>
                  <a:srgbClr val="7030A0"/>
                </a:solidFill>
                <a:latin typeface="Courgette" pitchFamily="2" charset="-18"/>
              </a:rPr>
            </a:br>
            <a:r>
              <a:rPr lang="cs-CZ" sz="2400" b="1" dirty="0" smtClean="0">
                <a:latin typeface="Courgette" pitchFamily="2" charset="-18"/>
              </a:rPr>
              <a:t/>
            </a:r>
            <a:br>
              <a:rPr lang="cs-CZ" sz="2400" b="1" dirty="0" smtClean="0">
                <a:latin typeface="Courgette" pitchFamily="2" charset="-18"/>
              </a:rPr>
            </a:br>
            <a:endParaRPr lang="cs-CZ" sz="2400" dirty="0">
              <a:latin typeface="Courgette" pitchFamily="2" charset="-18"/>
            </a:endParaRPr>
          </a:p>
        </p:txBody>
      </p:sp>
      <p:pic>
        <p:nvPicPr>
          <p:cNvPr id="5" name="Picture 7" descr="Fotka uživatele Nostalgie co v nás žije."/>
          <p:cNvPicPr>
            <a:picLocks noGrp="1" noChangeAspect="1" noChangeArrowheads="1"/>
          </p:cNvPicPr>
          <p:nvPr>
            <p:ph idx="1"/>
          </p:nvPr>
        </p:nvPicPr>
        <p:blipFill>
          <a:blip r:embed="rId2" r:link="rId3" cstate="screen">
            <a:lum contrast="20000"/>
          </a:blip>
          <a:srcRect/>
          <a:stretch>
            <a:fillRect/>
          </a:stretch>
        </p:blipFill>
        <p:spPr bwMode="auto">
          <a:xfrm>
            <a:off x="539552" y="-99392"/>
            <a:ext cx="7992888" cy="5564669"/>
          </a:xfrm>
          <a:prstGeom prst="rect">
            <a:avLst/>
          </a:prstGeom>
          <a:noFill/>
          <a:effectLst>
            <a:softEdge rad="317500"/>
          </a:effectLst>
        </p:spPr>
      </p:pic>
    </p:spTree>
  </p:cSld>
  <p:clrMapOvr>
    <a:masterClrMapping/>
  </p:clrMapOvr>
  <p:transition advClick="0" advTm="8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5517232"/>
            <a:ext cx="8229600" cy="1340768"/>
          </a:xfrm>
        </p:spPr>
        <p:txBody>
          <a:bodyPr>
            <a:noAutofit/>
          </a:bodyPr>
          <a:lstStyle/>
          <a:p>
            <a:r>
              <a:rPr lang="cs-CZ" sz="2400" b="1" dirty="0" smtClean="0">
                <a:latin typeface="Courgette" pitchFamily="2" charset="-18"/>
              </a:rPr>
              <a:t>Šípku, my tvé plody známe, do šátku je natrháme.</a:t>
            </a:r>
            <a:br>
              <a:rPr lang="cs-CZ" sz="2400" b="1" dirty="0" smtClean="0">
                <a:latin typeface="Courgette" pitchFamily="2" charset="-18"/>
              </a:rPr>
            </a:br>
            <a:r>
              <a:rPr lang="cs-CZ" sz="2400" b="1" dirty="0" smtClean="0">
                <a:latin typeface="Courgette" pitchFamily="2" charset="-18"/>
              </a:rPr>
              <a:t>V štědrém slunci léta zraj, bude z tebe sladký čaj</a:t>
            </a:r>
            <a:r>
              <a:rPr lang="cs-CZ" sz="2400" b="1" dirty="0" smtClean="0">
                <a:latin typeface="Courgette" pitchFamily="2" charset="-18"/>
              </a:rPr>
              <a:t>.</a:t>
            </a:r>
            <a:br>
              <a:rPr lang="cs-CZ" sz="2400" b="1" dirty="0" smtClean="0">
                <a:latin typeface="Courgette" pitchFamily="2" charset="-18"/>
              </a:rPr>
            </a:br>
            <a:r>
              <a:rPr lang="cs-CZ" sz="1800" b="1" dirty="0" smtClean="0">
                <a:solidFill>
                  <a:srgbClr val="7030A0"/>
                </a:solidFill>
                <a:latin typeface="Courgette" pitchFamily="2" charset="-18"/>
              </a:rPr>
              <a:t>Š-ŠAPITÓ  -  V</a:t>
            </a:r>
            <a:r>
              <a:rPr lang="cs-CZ" sz="1800" b="1" dirty="0" smtClean="0">
                <a:solidFill>
                  <a:srgbClr val="7030A0"/>
                </a:solidFill>
                <a:latin typeface="Courgette" pitchFamily="2" charset="-18"/>
              </a:rPr>
              <a:t> tramvaji ozve se ukrutná rána, šapitó odpinkla drzého pána,</a:t>
            </a:r>
            <a:br>
              <a:rPr lang="cs-CZ" sz="1800" b="1" dirty="0" smtClean="0">
                <a:solidFill>
                  <a:srgbClr val="7030A0"/>
                </a:solidFill>
                <a:latin typeface="Courgette" pitchFamily="2" charset="-18"/>
              </a:rPr>
            </a:br>
            <a:r>
              <a:rPr lang="cs-CZ" sz="1800" b="1" dirty="0" smtClean="0">
                <a:solidFill>
                  <a:srgbClr val="7030A0"/>
                </a:solidFill>
                <a:latin typeface="Courgette" pitchFamily="2" charset="-18"/>
              </a:rPr>
              <a:t>přistál jak katapult na konci řady, neměl si začínat s obřími vnady!</a:t>
            </a:r>
            <a:br>
              <a:rPr lang="cs-CZ" sz="1800" b="1" dirty="0" smtClean="0">
                <a:solidFill>
                  <a:srgbClr val="7030A0"/>
                </a:solidFill>
                <a:latin typeface="Courgette" pitchFamily="2" charset="-18"/>
              </a:rPr>
            </a:br>
            <a:r>
              <a:rPr lang="cs-CZ" sz="2400" b="1" dirty="0" smtClean="0">
                <a:latin typeface="Courgette" pitchFamily="2" charset="-18"/>
              </a:rPr>
              <a:t/>
            </a:r>
            <a:br>
              <a:rPr lang="cs-CZ" sz="2400" b="1" dirty="0" smtClean="0">
                <a:latin typeface="Courgette" pitchFamily="2" charset="-18"/>
              </a:rPr>
            </a:br>
            <a:endParaRPr lang="cs-CZ" sz="2400" dirty="0">
              <a:latin typeface="Courgette" pitchFamily="2" charset="-18"/>
            </a:endParaRPr>
          </a:p>
        </p:txBody>
      </p:sp>
      <p:pic>
        <p:nvPicPr>
          <p:cNvPr id="4" name="Picture 6" descr="Fotka uživatele Nostalgie co v nás žije."/>
          <p:cNvPicPr>
            <a:picLocks noGrp="1" noChangeAspect="1" noChangeArrowheads="1"/>
          </p:cNvPicPr>
          <p:nvPr>
            <p:ph idx="1"/>
          </p:nvPr>
        </p:nvPicPr>
        <p:blipFill>
          <a:blip r:embed="rId2" r:link="rId3" cstate="screen">
            <a:lum contrast="20000"/>
          </a:blip>
          <a:srcRect/>
          <a:stretch>
            <a:fillRect/>
          </a:stretch>
        </p:blipFill>
        <p:spPr bwMode="auto">
          <a:xfrm>
            <a:off x="683568" y="0"/>
            <a:ext cx="7717893" cy="5373217"/>
          </a:xfrm>
          <a:prstGeom prst="rect">
            <a:avLst/>
          </a:prstGeom>
          <a:noFill/>
          <a:effectLst>
            <a:softEdge rad="317500"/>
          </a:effectLst>
        </p:spPr>
      </p:pic>
    </p:spTree>
  </p:cSld>
  <p:clrMapOvr>
    <a:masterClrMapping/>
  </p:clrMapOvr>
  <p:transition advClick="0" advTm="8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5373216"/>
            <a:ext cx="8229600" cy="1484784"/>
          </a:xfrm>
        </p:spPr>
        <p:txBody>
          <a:bodyPr>
            <a:noAutofit/>
          </a:bodyPr>
          <a:lstStyle/>
          <a:p>
            <a:r>
              <a:rPr lang="cs-CZ" sz="2400" b="1" dirty="0" smtClean="0">
                <a:latin typeface="Courgette" pitchFamily="2" charset="-18"/>
              </a:rPr>
              <a:t>Tabule je umytá, Tomáš na ní počítá:</a:t>
            </a:r>
            <a:br>
              <a:rPr lang="cs-CZ" sz="2400" b="1" dirty="0" smtClean="0">
                <a:latin typeface="Courgette" pitchFamily="2" charset="-18"/>
              </a:rPr>
            </a:br>
            <a:r>
              <a:rPr lang="cs-CZ" sz="2400" b="1" dirty="0" smtClean="0">
                <a:latin typeface="Courgette" pitchFamily="2" charset="-18"/>
              </a:rPr>
              <a:t>jeden, dva, tři traktory jedou sklízet brambory</a:t>
            </a:r>
            <a:r>
              <a:rPr lang="cs-CZ" sz="2400" b="1" dirty="0" smtClean="0">
                <a:latin typeface="Courgette" pitchFamily="2" charset="-18"/>
              </a:rPr>
              <a:t>.</a:t>
            </a:r>
            <a:br>
              <a:rPr lang="cs-CZ" sz="2400" b="1" dirty="0" smtClean="0">
                <a:latin typeface="Courgette" pitchFamily="2" charset="-18"/>
              </a:rPr>
            </a:br>
            <a:r>
              <a:rPr lang="cs-CZ" sz="1800" b="1" dirty="0" smtClean="0">
                <a:solidFill>
                  <a:srgbClr val="7030A0"/>
                </a:solidFill>
                <a:latin typeface="Courgette" pitchFamily="2" charset="-18"/>
              </a:rPr>
              <a:t>T- TORZO  -  Madam </a:t>
            </a:r>
            <a:r>
              <a:rPr lang="cs-CZ" sz="1800" b="1" dirty="0" smtClean="0">
                <a:solidFill>
                  <a:srgbClr val="7030A0"/>
                </a:solidFill>
                <a:latin typeface="Courgette" pitchFamily="2" charset="-18"/>
              </a:rPr>
              <a:t>přijela do Varů, hrne se na známé korzo,</a:t>
            </a:r>
            <a:br>
              <a:rPr lang="cs-CZ" sz="1800" b="1" dirty="0" smtClean="0">
                <a:solidFill>
                  <a:srgbClr val="7030A0"/>
                </a:solidFill>
                <a:latin typeface="Courgette" pitchFamily="2" charset="-18"/>
              </a:rPr>
            </a:br>
            <a:r>
              <a:rPr lang="cs-CZ" sz="1800" b="1" dirty="0" smtClean="0">
                <a:solidFill>
                  <a:srgbClr val="7030A0"/>
                </a:solidFill>
                <a:latin typeface="Courgette" pitchFamily="2" charset="-18"/>
              </a:rPr>
              <a:t>najednou zavládlo zděšení…korzuje obrovské torzo.</a:t>
            </a:r>
            <a:br>
              <a:rPr lang="cs-CZ" sz="1800" b="1" dirty="0" smtClean="0">
                <a:solidFill>
                  <a:srgbClr val="7030A0"/>
                </a:solidFill>
                <a:latin typeface="Courgette" pitchFamily="2" charset="-18"/>
              </a:rPr>
            </a:br>
            <a:endParaRPr lang="cs-CZ" sz="1800" b="1" dirty="0">
              <a:solidFill>
                <a:srgbClr val="7030A0"/>
              </a:solidFill>
              <a:latin typeface="Courgette" pitchFamily="2" charset="-18"/>
            </a:endParaRPr>
          </a:p>
        </p:txBody>
      </p:sp>
      <p:pic>
        <p:nvPicPr>
          <p:cNvPr id="4" name="Picture 5" descr="Fotka uživatele Nostalgie co v nás žije."/>
          <p:cNvPicPr>
            <a:picLocks noGrp="1" noChangeAspect="1" noChangeArrowheads="1"/>
          </p:cNvPicPr>
          <p:nvPr>
            <p:ph idx="1"/>
          </p:nvPr>
        </p:nvPicPr>
        <p:blipFill>
          <a:blip r:embed="rId2" r:link="rId3" cstate="screen">
            <a:lum contrast="30000"/>
          </a:blip>
          <a:srcRect/>
          <a:stretch>
            <a:fillRect/>
          </a:stretch>
        </p:blipFill>
        <p:spPr bwMode="auto">
          <a:xfrm>
            <a:off x="486112" y="-1"/>
            <a:ext cx="8118336" cy="5445225"/>
          </a:xfrm>
          <a:prstGeom prst="rect">
            <a:avLst/>
          </a:prstGeom>
          <a:noFill/>
          <a:effectLst>
            <a:softEdge rad="317500"/>
          </a:effectLst>
        </p:spPr>
      </p:pic>
    </p:spTree>
  </p:cSld>
  <p:clrMapOvr>
    <a:masterClrMapping/>
  </p:clrMapOvr>
  <p:transition advClick="0" advTm="8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5661248"/>
            <a:ext cx="9144000" cy="1196752"/>
          </a:xfrm>
        </p:spPr>
        <p:txBody>
          <a:bodyPr>
            <a:noAutofit/>
          </a:bodyPr>
          <a:lstStyle/>
          <a:p>
            <a:r>
              <a:rPr lang="cs-CZ" sz="2400" b="1" dirty="0" smtClean="0">
                <a:latin typeface="Courgette" pitchFamily="2" charset="-18"/>
              </a:rPr>
              <a:t>Umyvadlo jen se třpytí, ukaž, jak se umíš </a:t>
            </a:r>
            <a:r>
              <a:rPr lang="cs-CZ" sz="2400" b="1" dirty="0" err="1" smtClean="0">
                <a:latin typeface="Courgette" pitchFamily="2" charset="-18"/>
              </a:rPr>
              <a:t>mýti</a:t>
            </a:r>
            <a:r>
              <a:rPr lang="cs-CZ" sz="2400" b="1" dirty="0" smtClean="0">
                <a:latin typeface="Courgette" pitchFamily="2" charset="-18"/>
              </a:rPr>
              <a:t>;</a:t>
            </a:r>
            <a:br>
              <a:rPr lang="cs-CZ" sz="2400" b="1" dirty="0" smtClean="0">
                <a:latin typeface="Courgette" pitchFamily="2" charset="-18"/>
              </a:rPr>
            </a:br>
            <a:r>
              <a:rPr lang="cs-CZ" sz="2400" b="1" dirty="0" smtClean="0">
                <a:latin typeface="Courgette" pitchFamily="2" charset="-18"/>
              </a:rPr>
              <a:t>ať se v něm tvé ručičky, lesknou jak dvě rybičky</a:t>
            </a:r>
            <a:r>
              <a:rPr lang="cs-CZ" sz="2400" b="1" dirty="0" smtClean="0">
                <a:latin typeface="Courgette" pitchFamily="2" charset="-18"/>
              </a:rPr>
              <a:t>!</a:t>
            </a:r>
            <a:br>
              <a:rPr lang="cs-CZ" sz="2400" b="1" dirty="0" smtClean="0">
                <a:latin typeface="Courgette" pitchFamily="2" charset="-18"/>
              </a:rPr>
            </a:br>
            <a:r>
              <a:rPr lang="cs-CZ" sz="1800" b="1" dirty="0" smtClean="0">
                <a:solidFill>
                  <a:srgbClr val="7030A0"/>
                </a:solidFill>
                <a:latin typeface="Courgette" pitchFamily="2" charset="-18"/>
              </a:rPr>
              <a:t>U-UKAZATELE  -  Stojím </a:t>
            </a:r>
            <a:r>
              <a:rPr lang="cs-CZ" sz="1800" b="1" dirty="0" smtClean="0">
                <a:solidFill>
                  <a:srgbClr val="7030A0"/>
                </a:solidFill>
                <a:latin typeface="Courgette" pitchFamily="2" charset="-18"/>
              </a:rPr>
              <a:t>na rozcestí, ona jde směle, matičko přírodo, děláš to skvěle.</a:t>
            </a:r>
            <a:br>
              <a:rPr lang="cs-CZ" sz="1800" b="1" dirty="0" smtClean="0">
                <a:solidFill>
                  <a:srgbClr val="7030A0"/>
                </a:solidFill>
                <a:latin typeface="Courgette" pitchFamily="2" charset="-18"/>
              </a:rPr>
            </a:br>
            <a:r>
              <a:rPr lang="cs-CZ" sz="1800" b="1" dirty="0" smtClean="0">
                <a:solidFill>
                  <a:srgbClr val="7030A0"/>
                </a:solidFill>
                <a:latin typeface="Courgette" pitchFamily="2" charset="-18"/>
              </a:rPr>
              <a:t>Já mám jen GPS a ona ukazatele !?!?</a:t>
            </a:r>
            <a:br>
              <a:rPr lang="cs-CZ" sz="1800" b="1" dirty="0" smtClean="0">
                <a:solidFill>
                  <a:srgbClr val="7030A0"/>
                </a:solidFill>
                <a:latin typeface="Courgette" pitchFamily="2" charset="-18"/>
              </a:rPr>
            </a:br>
            <a:r>
              <a:rPr lang="cs-CZ" sz="2400" b="1" dirty="0" smtClean="0">
                <a:latin typeface="Courgette" pitchFamily="2" charset="-18"/>
              </a:rPr>
              <a:t/>
            </a:r>
            <a:br>
              <a:rPr lang="cs-CZ" sz="2400" b="1" dirty="0" smtClean="0">
                <a:latin typeface="Courgette" pitchFamily="2" charset="-18"/>
              </a:rPr>
            </a:br>
            <a:endParaRPr lang="cs-CZ" sz="2400" dirty="0">
              <a:latin typeface="Courgette" pitchFamily="2" charset="-18"/>
            </a:endParaRPr>
          </a:p>
        </p:txBody>
      </p:sp>
      <p:pic>
        <p:nvPicPr>
          <p:cNvPr id="4" name="Picture 4" descr="Fotka uživatele Nostalgie co v nás žije."/>
          <p:cNvPicPr>
            <a:picLocks noGrp="1" noChangeAspect="1" noChangeArrowheads="1"/>
          </p:cNvPicPr>
          <p:nvPr>
            <p:ph idx="1"/>
          </p:nvPr>
        </p:nvPicPr>
        <p:blipFill>
          <a:blip r:embed="rId2" r:link="rId3" cstate="screen">
            <a:lum contrast="20000"/>
          </a:blip>
          <a:srcRect/>
          <a:stretch>
            <a:fillRect/>
          </a:stretch>
        </p:blipFill>
        <p:spPr bwMode="auto">
          <a:xfrm>
            <a:off x="539552" y="0"/>
            <a:ext cx="7992888" cy="5328592"/>
          </a:xfrm>
          <a:prstGeom prst="rect">
            <a:avLst/>
          </a:prstGeom>
          <a:noFill/>
          <a:effectLst>
            <a:softEdge rad="317500"/>
          </a:effectLst>
        </p:spPr>
      </p:pic>
    </p:spTree>
  </p:cSld>
  <p:clrMapOvr>
    <a:masterClrMapping/>
  </p:clrMapOvr>
  <p:transition advClick="0" advTm="8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5805264"/>
            <a:ext cx="8229600" cy="1052736"/>
          </a:xfrm>
        </p:spPr>
        <p:txBody>
          <a:bodyPr>
            <a:noAutofit/>
          </a:bodyPr>
          <a:lstStyle/>
          <a:p>
            <a:r>
              <a:rPr lang="cs-CZ" sz="2400" b="1" dirty="0" smtClean="0">
                <a:latin typeface="Courgette" pitchFamily="2" charset="-18"/>
              </a:rPr>
              <a:t>Veverka skáče v lese, větvemi stále třese.</a:t>
            </a:r>
            <a:br>
              <a:rPr lang="cs-CZ" sz="2400" b="1" dirty="0" smtClean="0">
                <a:latin typeface="Courgette" pitchFamily="2" charset="-18"/>
              </a:rPr>
            </a:br>
            <a:r>
              <a:rPr lang="cs-CZ" sz="2400" b="1" dirty="0" smtClean="0">
                <a:latin typeface="Courgette" pitchFamily="2" charset="-18"/>
              </a:rPr>
              <a:t>Veveruško maličká, neshazuj vráně vajíčka</a:t>
            </a:r>
            <a:r>
              <a:rPr lang="cs-CZ" sz="2400" b="1" dirty="0" smtClean="0">
                <a:latin typeface="Courgette" pitchFamily="2" charset="-18"/>
              </a:rPr>
              <a:t>!</a:t>
            </a:r>
            <a:br>
              <a:rPr lang="cs-CZ" sz="2400" b="1" dirty="0" smtClean="0">
                <a:latin typeface="Courgette" pitchFamily="2" charset="-18"/>
              </a:rPr>
            </a:br>
            <a:r>
              <a:rPr lang="cs-CZ" sz="1800" b="1" dirty="0" smtClean="0">
                <a:solidFill>
                  <a:srgbClr val="7030A0"/>
                </a:solidFill>
                <a:latin typeface="Courgette" pitchFamily="2" charset="-18"/>
              </a:rPr>
              <a:t>V-VELEHORY  -  Do </a:t>
            </a:r>
            <a:r>
              <a:rPr lang="cs-CZ" sz="1800" b="1" dirty="0" smtClean="0">
                <a:solidFill>
                  <a:srgbClr val="7030A0"/>
                </a:solidFill>
                <a:latin typeface="Courgette" pitchFamily="2" charset="-18"/>
              </a:rPr>
              <a:t>stínu tvých velehor, chci, lásko hlavu složit,</a:t>
            </a:r>
            <a:br>
              <a:rPr lang="cs-CZ" sz="1800" b="1" dirty="0" smtClean="0">
                <a:solidFill>
                  <a:srgbClr val="7030A0"/>
                </a:solidFill>
                <a:latin typeface="Courgette" pitchFamily="2" charset="-18"/>
              </a:rPr>
            </a:br>
            <a:r>
              <a:rPr lang="cs-CZ" sz="1800" b="1" dirty="0" smtClean="0">
                <a:solidFill>
                  <a:srgbClr val="7030A0"/>
                </a:solidFill>
                <a:latin typeface="Courgette" pitchFamily="2" charset="-18"/>
              </a:rPr>
              <a:t>tak nebuď holka lakomá, nech mne v klidu dožít.</a:t>
            </a:r>
            <a:br>
              <a:rPr lang="cs-CZ" sz="1800" b="1" dirty="0" smtClean="0">
                <a:solidFill>
                  <a:srgbClr val="7030A0"/>
                </a:solidFill>
                <a:latin typeface="Courgette" pitchFamily="2" charset="-18"/>
              </a:rPr>
            </a:br>
            <a:r>
              <a:rPr lang="cs-CZ" sz="2400" b="1" dirty="0" smtClean="0">
                <a:latin typeface="Courgette" pitchFamily="2" charset="-18"/>
              </a:rPr>
              <a:t/>
            </a:r>
            <a:br>
              <a:rPr lang="cs-CZ" sz="2400" b="1" dirty="0" smtClean="0">
                <a:latin typeface="Courgette" pitchFamily="2" charset="-18"/>
              </a:rPr>
            </a:br>
            <a:endParaRPr lang="cs-CZ" sz="2400" dirty="0">
              <a:latin typeface="Courgette" pitchFamily="2" charset="-18"/>
            </a:endParaRPr>
          </a:p>
        </p:txBody>
      </p:sp>
      <p:pic>
        <p:nvPicPr>
          <p:cNvPr id="4" name="Picture 3" descr="Fotka uživatele Nostalgie co v nás žije."/>
          <p:cNvPicPr>
            <a:picLocks noGrp="1" noChangeAspect="1" noChangeArrowheads="1"/>
          </p:cNvPicPr>
          <p:nvPr>
            <p:ph idx="1"/>
          </p:nvPr>
        </p:nvPicPr>
        <p:blipFill>
          <a:blip r:embed="rId2" r:link="rId3" cstate="screen">
            <a:lum contrast="20000"/>
          </a:blip>
          <a:srcRect/>
          <a:stretch>
            <a:fillRect/>
          </a:stretch>
        </p:blipFill>
        <p:spPr bwMode="auto">
          <a:xfrm>
            <a:off x="611560" y="-1"/>
            <a:ext cx="7920880" cy="5445605"/>
          </a:xfrm>
          <a:prstGeom prst="rect">
            <a:avLst/>
          </a:prstGeom>
          <a:noFill/>
          <a:effectLst>
            <a:softEdge rad="317500"/>
          </a:effectLst>
        </p:spPr>
      </p:pic>
    </p:spTree>
  </p:cSld>
  <p:clrMapOvr>
    <a:masterClrMapping/>
  </p:clrMapOvr>
  <p:transition advClick="0" advTm="8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5733256"/>
            <a:ext cx="8229600" cy="1124744"/>
          </a:xfrm>
        </p:spPr>
        <p:txBody>
          <a:bodyPr>
            <a:noAutofit/>
          </a:bodyPr>
          <a:lstStyle/>
          <a:p>
            <a:r>
              <a:rPr lang="cs-CZ" sz="2400" b="1" dirty="0" smtClean="0">
                <a:latin typeface="Courgette" pitchFamily="2" charset="-18"/>
              </a:rPr>
              <a:t>Zajíci nech to naše zelí, pro tebe jsme je nesázeli,</a:t>
            </a:r>
            <a:br>
              <a:rPr lang="cs-CZ" sz="2400" b="1" dirty="0" smtClean="0">
                <a:latin typeface="Courgette" pitchFamily="2" charset="-18"/>
              </a:rPr>
            </a:br>
            <a:r>
              <a:rPr lang="cs-CZ" sz="2400" b="1" dirty="0" smtClean="0">
                <a:latin typeface="Courgette" pitchFamily="2" charset="-18"/>
              </a:rPr>
              <a:t>nikdo tě nezval zajíčku, v lese máš dobrou </a:t>
            </a:r>
            <a:r>
              <a:rPr lang="cs-CZ" sz="2400" b="1" dirty="0" smtClean="0">
                <a:latin typeface="Courgette" pitchFamily="2" charset="-18"/>
              </a:rPr>
              <a:t>travičku.</a:t>
            </a:r>
            <a:br>
              <a:rPr lang="cs-CZ" sz="2400" b="1" dirty="0" smtClean="0">
                <a:latin typeface="Courgette" pitchFamily="2" charset="-18"/>
              </a:rPr>
            </a:br>
            <a:r>
              <a:rPr lang="cs-CZ" sz="1800" b="1" dirty="0" smtClean="0">
                <a:solidFill>
                  <a:srgbClr val="7030A0"/>
                </a:solidFill>
                <a:latin typeface="Courgette" pitchFamily="2" charset="-18"/>
              </a:rPr>
              <a:t>Z-ZVONCE  -  Zvonečky </a:t>
            </a:r>
            <a:r>
              <a:rPr lang="cs-CZ" sz="1800" b="1" dirty="0" smtClean="0">
                <a:solidFill>
                  <a:srgbClr val="7030A0"/>
                </a:solidFill>
                <a:latin typeface="Courgette" pitchFamily="2" charset="-18"/>
              </a:rPr>
              <a:t>zvonily, zaduněl zvonec,</a:t>
            </a:r>
            <a:br>
              <a:rPr lang="cs-CZ" sz="1800" b="1" dirty="0" smtClean="0">
                <a:solidFill>
                  <a:srgbClr val="7030A0"/>
                </a:solidFill>
                <a:latin typeface="Courgette" pitchFamily="2" charset="-18"/>
              </a:rPr>
            </a:br>
            <a:r>
              <a:rPr lang="cs-CZ" sz="1800" b="1" dirty="0" err="1" smtClean="0">
                <a:solidFill>
                  <a:srgbClr val="7030A0"/>
                </a:solidFill>
                <a:latin typeface="Courgette" pitchFamily="2" charset="-18"/>
              </a:rPr>
              <a:t>Bim</a:t>
            </a:r>
            <a:r>
              <a:rPr lang="cs-CZ" sz="1800" b="1" dirty="0" smtClean="0">
                <a:solidFill>
                  <a:srgbClr val="7030A0"/>
                </a:solidFill>
                <a:latin typeface="Courgette" pitchFamily="2" charset="-18"/>
              </a:rPr>
              <a:t> </a:t>
            </a:r>
            <a:r>
              <a:rPr lang="cs-CZ" sz="1800" b="1" dirty="0" err="1" smtClean="0">
                <a:solidFill>
                  <a:srgbClr val="7030A0"/>
                </a:solidFill>
                <a:latin typeface="Courgette" pitchFamily="2" charset="-18"/>
              </a:rPr>
              <a:t>bam</a:t>
            </a:r>
            <a:r>
              <a:rPr lang="cs-CZ" sz="1800" b="1" dirty="0" smtClean="0">
                <a:solidFill>
                  <a:srgbClr val="7030A0"/>
                </a:solidFill>
                <a:latin typeface="Courgette" pitchFamily="2" charset="-18"/>
              </a:rPr>
              <a:t> se ozvalo, švandy je konec</a:t>
            </a:r>
            <a:r>
              <a:rPr lang="cs-CZ" sz="1800" b="1" dirty="0" smtClean="0">
                <a:solidFill>
                  <a:srgbClr val="7030A0"/>
                </a:solidFill>
                <a:latin typeface="Courgette" pitchFamily="2" charset="-18"/>
              </a:rPr>
              <a:t>.      </a:t>
            </a:r>
            <a:br>
              <a:rPr lang="cs-CZ" sz="1800" b="1" dirty="0" smtClean="0">
                <a:solidFill>
                  <a:srgbClr val="7030A0"/>
                </a:solidFill>
                <a:latin typeface="Courgette" pitchFamily="2" charset="-18"/>
              </a:rPr>
            </a:br>
            <a:r>
              <a:rPr lang="cs-CZ" sz="1800" b="1" dirty="0" smtClean="0">
                <a:solidFill>
                  <a:srgbClr val="7030A0"/>
                </a:solidFill>
                <a:latin typeface="Courgette" pitchFamily="2" charset="-18"/>
              </a:rPr>
              <a:t> </a:t>
            </a:r>
            <a:r>
              <a:rPr lang="cs-CZ" sz="1800" b="1" dirty="0" smtClean="0">
                <a:solidFill>
                  <a:schemeClr val="tx1">
                    <a:lumMod val="95000"/>
                    <a:lumOff val="5000"/>
                  </a:schemeClr>
                </a:solidFill>
                <a:latin typeface="Courgette" pitchFamily="2" charset="-18"/>
              </a:rPr>
              <a:t>Antonín z nostalgie ze stesku po </a:t>
            </a:r>
            <a:r>
              <a:rPr lang="cs-CZ" sz="1800" b="1" dirty="0" smtClean="0">
                <a:solidFill>
                  <a:schemeClr val="tx1">
                    <a:lumMod val="95000"/>
                    <a:lumOff val="5000"/>
                  </a:schemeClr>
                </a:solidFill>
                <a:latin typeface="Courgette" pitchFamily="2" charset="-18"/>
              </a:rPr>
              <a:t>minulém, zašlém, ztraceném</a:t>
            </a:r>
            <a:br>
              <a:rPr lang="cs-CZ" sz="1800" b="1" dirty="0" smtClean="0">
                <a:solidFill>
                  <a:schemeClr val="tx1">
                    <a:lumMod val="95000"/>
                    <a:lumOff val="5000"/>
                  </a:schemeClr>
                </a:solidFill>
                <a:latin typeface="Courgette" pitchFamily="2" charset="-18"/>
              </a:rPr>
            </a:br>
            <a:r>
              <a:rPr lang="cs-CZ" sz="2400" b="1" dirty="0" smtClean="0">
                <a:latin typeface="Courgette" pitchFamily="2" charset="-18"/>
              </a:rPr>
              <a:t/>
            </a:r>
            <a:br>
              <a:rPr lang="cs-CZ" sz="2400" b="1" dirty="0" smtClean="0">
                <a:latin typeface="Courgette" pitchFamily="2" charset="-18"/>
              </a:rPr>
            </a:br>
            <a:endParaRPr lang="cs-CZ" sz="2400" dirty="0">
              <a:latin typeface="Courgette" pitchFamily="2" charset="-18"/>
            </a:endParaRPr>
          </a:p>
        </p:txBody>
      </p:sp>
      <p:pic>
        <p:nvPicPr>
          <p:cNvPr id="4" name="Picture 2" descr="Fotka uživatele Nostalgie co v nás žije."/>
          <p:cNvPicPr>
            <a:picLocks noGrp="1" noChangeAspect="1" noChangeArrowheads="1"/>
          </p:cNvPicPr>
          <p:nvPr>
            <p:ph idx="1"/>
          </p:nvPr>
        </p:nvPicPr>
        <p:blipFill>
          <a:blip r:embed="rId2" r:link="rId3" cstate="screen">
            <a:lum contrast="20000"/>
          </a:blip>
          <a:srcRect/>
          <a:stretch>
            <a:fillRect/>
          </a:stretch>
        </p:blipFill>
        <p:spPr bwMode="auto">
          <a:xfrm>
            <a:off x="611560" y="-99391"/>
            <a:ext cx="7920880" cy="5328592"/>
          </a:xfrm>
          <a:prstGeom prst="rect">
            <a:avLst/>
          </a:prstGeom>
          <a:noFill/>
          <a:effectLst>
            <a:softEdge rad="317500"/>
          </a:effectLst>
        </p:spPr>
      </p:pic>
    </p:spTree>
  </p:cSld>
  <p:clrMapOvr>
    <a:masterClrMapping/>
  </p:clrMapOvr>
  <p:transition advClick="0" advTm="8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5517232"/>
            <a:ext cx="8229600" cy="1340768"/>
          </a:xfrm>
        </p:spPr>
        <p:txBody>
          <a:bodyPr>
            <a:noAutofit/>
          </a:bodyPr>
          <a:lstStyle/>
          <a:p>
            <a:r>
              <a:rPr lang="cs-CZ" sz="2400" b="1" dirty="0" smtClean="0">
                <a:latin typeface="Courgette" pitchFamily="2" charset="-18"/>
              </a:rPr>
              <a:t>Želvu máme na zahrádce, lupení jí chutná sladce.</a:t>
            </a:r>
            <a:br>
              <a:rPr lang="cs-CZ" sz="2400" b="1" dirty="0" smtClean="0">
                <a:latin typeface="Courgette" pitchFamily="2" charset="-18"/>
              </a:rPr>
            </a:br>
            <a:r>
              <a:rPr lang="cs-CZ" sz="2400" b="1" dirty="0" smtClean="0">
                <a:latin typeface="Courgette" pitchFamily="2" charset="-18"/>
              </a:rPr>
              <a:t>Žábo, co ty ráda jíš? Trávu nejím, to ty víš!</a:t>
            </a:r>
            <a:br>
              <a:rPr lang="cs-CZ" sz="2400" b="1" dirty="0" smtClean="0">
                <a:latin typeface="Courgette" pitchFamily="2" charset="-18"/>
              </a:rPr>
            </a:br>
            <a:endParaRPr lang="cs-CZ" sz="2400" dirty="0">
              <a:latin typeface="Courgette" pitchFamily="2" charset="-18"/>
            </a:endParaRPr>
          </a:p>
        </p:txBody>
      </p:sp>
      <p:pic>
        <p:nvPicPr>
          <p:cNvPr id="4" name="Picture 1" descr="Fotka uživatele Nostalgie co v nás žije."/>
          <p:cNvPicPr>
            <a:picLocks noGrp="1" noChangeAspect="1" noChangeArrowheads="1"/>
          </p:cNvPicPr>
          <p:nvPr>
            <p:ph idx="1"/>
          </p:nvPr>
        </p:nvPicPr>
        <p:blipFill>
          <a:blip r:embed="rId2" r:link="rId3" cstate="screen">
            <a:lum contrast="20000"/>
          </a:blip>
          <a:srcRect/>
          <a:stretch>
            <a:fillRect/>
          </a:stretch>
        </p:blipFill>
        <p:spPr bwMode="auto">
          <a:xfrm>
            <a:off x="683568" y="-1"/>
            <a:ext cx="7704856" cy="5444765"/>
          </a:xfrm>
          <a:prstGeom prst="rect">
            <a:avLst/>
          </a:prstGeom>
          <a:noFill/>
          <a:effectLst>
            <a:softEdge rad="317500"/>
          </a:effectLst>
        </p:spPr>
      </p:pic>
    </p:spTree>
  </p:cSld>
  <p:clrMapOvr>
    <a:masterClrMapping/>
  </p:clrMapOvr>
  <p:transition advClick="0" advTm="8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5661248"/>
            <a:ext cx="9036496" cy="360040"/>
          </a:xfrm>
        </p:spPr>
        <p:txBody>
          <a:bodyPr>
            <a:normAutofit fontScale="90000"/>
          </a:bodyPr>
          <a:lstStyle/>
          <a:p>
            <a:r>
              <a:rPr lang="cs-CZ" sz="1600" dirty="0" smtClean="0">
                <a:solidFill>
                  <a:schemeClr val="tx2">
                    <a:lumMod val="50000"/>
                  </a:schemeClr>
                </a:solidFill>
                <a:latin typeface="Courgette" pitchFamily="2" charset="-18"/>
              </a:rPr>
              <a:t>B - To je přeci dobrák </a:t>
            </a:r>
            <a:r>
              <a:rPr lang="cs-CZ" sz="1600" dirty="0" err="1" smtClean="0">
                <a:solidFill>
                  <a:schemeClr val="tx2">
                    <a:lumMod val="50000"/>
                  </a:schemeClr>
                </a:solidFill>
                <a:latin typeface="Courgette" pitchFamily="2" charset="-18"/>
              </a:rPr>
              <a:t>Babiš</a:t>
            </a:r>
            <a:r>
              <a:rPr lang="cs-CZ" sz="1600" dirty="0" smtClean="0">
                <a:solidFill>
                  <a:schemeClr val="tx2">
                    <a:lumMod val="50000"/>
                  </a:schemeClr>
                </a:solidFill>
                <a:latin typeface="Courgette" pitchFamily="2" charset="-18"/>
              </a:rPr>
              <a:t>, Bezdomovec, nový druh  to  našich měst, „Bronchitida, „tu mám já. </a:t>
            </a:r>
            <a:endParaRPr lang="cs-CZ" sz="1600" dirty="0">
              <a:latin typeface="Courgette" pitchFamily="2" charset="-18"/>
            </a:endParaRPr>
          </a:p>
        </p:txBody>
      </p:sp>
      <p:sp>
        <p:nvSpPr>
          <p:cNvPr id="6" name="Zástupný symbol pro text 5"/>
          <p:cNvSpPr>
            <a:spLocks noGrp="1"/>
          </p:cNvSpPr>
          <p:nvPr>
            <p:ph type="body" idx="1"/>
          </p:nvPr>
        </p:nvSpPr>
        <p:spPr>
          <a:xfrm>
            <a:off x="0" y="6381328"/>
            <a:ext cx="9144000" cy="476672"/>
          </a:xfrm>
        </p:spPr>
        <p:txBody>
          <a:bodyPr>
            <a:normAutofit fontScale="92500" lnSpcReduction="20000"/>
          </a:bodyPr>
          <a:lstStyle/>
          <a:p>
            <a:pPr algn="ctr"/>
            <a:r>
              <a:rPr lang="cs-CZ" sz="1600" b="1" dirty="0" smtClean="0">
                <a:solidFill>
                  <a:srgbClr val="7030A0"/>
                </a:solidFill>
                <a:latin typeface="Courgette" pitchFamily="2" charset="-18"/>
              </a:rPr>
              <a:t>B- BLUMY - „</a:t>
            </a:r>
            <a:r>
              <a:rPr lang="cs-CZ" sz="1600" b="1" dirty="0" err="1" smtClean="0">
                <a:solidFill>
                  <a:srgbClr val="7030A0"/>
                </a:solidFill>
                <a:latin typeface="Courgette" pitchFamily="2" charset="-18"/>
              </a:rPr>
              <a:t>Bóžo</a:t>
            </a:r>
            <a:r>
              <a:rPr lang="cs-CZ" sz="1600" b="1" dirty="0" smtClean="0">
                <a:solidFill>
                  <a:srgbClr val="7030A0"/>
                </a:solidFill>
                <a:latin typeface="Courgette" pitchFamily="2" charset="-18"/>
              </a:rPr>
              <a:t>, pojď se podívat! Už vím, s čím si </a:t>
            </a:r>
            <a:r>
              <a:rPr lang="cs-CZ" sz="1600" b="1" dirty="0" err="1" smtClean="0">
                <a:solidFill>
                  <a:srgbClr val="7030A0"/>
                </a:solidFill>
                <a:latin typeface="Courgette" pitchFamily="2" charset="-18"/>
              </a:rPr>
              <a:t>budem</a:t>
            </a:r>
            <a:r>
              <a:rPr lang="cs-CZ" sz="1600" b="1" dirty="0" smtClean="0">
                <a:solidFill>
                  <a:srgbClr val="7030A0"/>
                </a:solidFill>
                <a:latin typeface="Courgette" pitchFamily="2" charset="-18"/>
              </a:rPr>
              <a:t> hrát!   Bluma sem a bluma tam, radostně je pohoupám.“</a:t>
            </a:r>
          </a:p>
          <a:p>
            <a:endParaRPr lang="cs-CZ" dirty="0">
              <a:solidFill>
                <a:srgbClr val="7030A0"/>
              </a:solidFill>
            </a:endParaRPr>
          </a:p>
        </p:txBody>
      </p:sp>
      <p:pic>
        <p:nvPicPr>
          <p:cNvPr id="4" name="Picture 26" descr="Fotka uživatele Nostalgie co v nás žije."/>
          <p:cNvPicPr>
            <a:picLocks noChangeAspect="1" noChangeArrowheads="1"/>
          </p:cNvPicPr>
          <p:nvPr/>
        </p:nvPicPr>
        <p:blipFill>
          <a:blip r:embed="rId2" r:link="rId3" cstate="screen">
            <a:lum contrast="40000"/>
          </a:blip>
          <a:srcRect/>
          <a:stretch>
            <a:fillRect/>
          </a:stretch>
        </p:blipFill>
        <p:spPr bwMode="auto">
          <a:xfrm>
            <a:off x="179512" y="0"/>
            <a:ext cx="8749480" cy="5616624"/>
          </a:xfrm>
          <a:prstGeom prst="rect">
            <a:avLst/>
          </a:prstGeom>
          <a:noFill/>
          <a:effectLst>
            <a:softEdge rad="317500"/>
          </a:effectLst>
        </p:spPr>
      </p:pic>
    </p:spTree>
  </p:cSld>
  <p:clrMapOvr>
    <a:masterClrMapping/>
  </p:clrMapOvr>
  <p:transition advClick="0" advTm="8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5373216"/>
            <a:ext cx="8229600" cy="782960"/>
          </a:xfrm>
        </p:spPr>
        <p:txBody>
          <a:bodyPr>
            <a:noAutofit/>
          </a:bodyPr>
          <a:lstStyle/>
          <a:p>
            <a:pPr lvl="0"/>
            <a:r>
              <a:rPr lang="cs-CZ" sz="2000" b="1" dirty="0" smtClean="0">
                <a:latin typeface="Courgette" pitchFamily="2" charset="-18"/>
              </a:rPr>
              <a:t>Citron, celer cibule, to je moje, jím to denně, Ctibor, to byl kamarád,…</a:t>
            </a:r>
            <a:br>
              <a:rPr lang="cs-CZ" sz="2000" b="1" dirty="0" smtClean="0">
                <a:latin typeface="Courgette" pitchFamily="2" charset="-18"/>
              </a:rPr>
            </a:br>
            <a:endParaRPr lang="cs-CZ" sz="2000" dirty="0">
              <a:latin typeface="Courgette" pitchFamily="2" charset="-18"/>
            </a:endParaRPr>
          </a:p>
        </p:txBody>
      </p:sp>
      <p:sp>
        <p:nvSpPr>
          <p:cNvPr id="5" name="Zástupný symbol pro text 4"/>
          <p:cNvSpPr>
            <a:spLocks noGrp="1"/>
          </p:cNvSpPr>
          <p:nvPr>
            <p:ph type="body" idx="4294967295"/>
          </p:nvPr>
        </p:nvSpPr>
        <p:spPr>
          <a:xfrm>
            <a:off x="467544" y="5733256"/>
            <a:ext cx="7772400" cy="996131"/>
          </a:xfrm>
        </p:spPr>
        <p:txBody>
          <a:bodyPr>
            <a:normAutofit/>
          </a:bodyPr>
          <a:lstStyle/>
          <a:p>
            <a:pPr>
              <a:buNone/>
            </a:pPr>
            <a:r>
              <a:rPr lang="cs-CZ" sz="1600" b="1" dirty="0" smtClean="0">
                <a:solidFill>
                  <a:srgbClr val="7030A0"/>
                </a:solidFill>
                <a:latin typeface="Courgette" pitchFamily="2" charset="-18"/>
              </a:rPr>
              <a:t>C-CITRONY</a:t>
            </a:r>
          </a:p>
          <a:p>
            <a:pPr algn="ctr">
              <a:buNone/>
            </a:pPr>
            <a:r>
              <a:rPr lang="cs-CZ" sz="1600" b="1" dirty="0" smtClean="0">
                <a:solidFill>
                  <a:srgbClr val="7030A0"/>
                </a:solidFill>
                <a:latin typeface="Courgette" pitchFamily="2" charset="-18"/>
              </a:rPr>
              <a:t>Citróny jsou také príma, zahřejí, když velká zima,dobývá se pod košilku,uvidíš, když počkáš chvilku</a:t>
            </a:r>
            <a:endParaRPr lang="cs-CZ" sz="1600" b="1" dirty="0">
              <a:solidFill>
                <a:srgbClr val="7030A0"/>
              </a:solidFill>
              <a:latin typeface="Courgette" pitchFamily="2" charset="-18"/>
            </a:endParaRPr>
          </a:p>
        </p:txBody>
      </p:sp>
      <p:pic>
        <p:nvPicPr>
          <p:cNvPr id="4" name="Picture 25" descr="Fotka uživatele Nostalgie co v nás žije."/>
          <p:cNvPicPr>
            <a:picLocks noChangeAspect="1" noChangeArrowheads="1"/>
          </p:cNvPicPr>
          <p:nvPr/>
        </p:nvPicPr>
        <p:blipFill>
          <a:blip r:embed="rId2" r:link="rId3" cstate="screen">
            <a:lum bright="10000" contrast="20000"/>
          </a:blip>
          <a:srcRect/>
          <a:stretch>
            <a:fillRect/>
          </a:stretch>
        </p:blipFill>
        <p:spPr bwMode="auto">
          <a:xfrm>
            <a:off x="395536" y="0"/>
            <a:ext cx="8424936" cy="5709846"/>
          </a:xfrm>
          <a:prstGeom prst="rect">
            <a:avLst/>
          </a:prstGeom>
          <a:noFill/>
          <a:effectLst>
            <a:softEdge rad="317500"/>
          </a:effectLst>
        </p:spPr>
      </p:pic>
    </p:spTree>
  </p:cSld>
  <p:clrMapOvr>
    <a:masterClrMapping/>
  </p:clrMapOvr>
  <p:transition advClick="0" advTm="8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5733256"/>
            <a:ext cx="8229600" cy="1124744"/>
          </a:xfrm>
        </p:spPr>
        <p:txBody>
          <a:bodyPr>
            <a:noAutofit/>
          </a:bodyPr>
          <a:lstStyle/>
          <a:p>
            <a:r>
              <a:rPr lang="cs-CZ" sz="2800" b="1" dirty="0" smtClean="0">
                <a:latin typeface="Courgette" pitchFamily="2" charset="-18"/>
              </a:rPr>
              <a:t>Čápe, </a:t>
            </a:r>
            <a:r>
              <a:rPr lang="cs-CZ" sz="2800" b="1" dirty="0" err="1" smtClean="0">
                <a:latin typeface="Courgette" pitchFamily="2" charset="-18"/>
              </a:rPr>
              <a:t>čápe</a:t>
            </a:r>
            <a:r>
              <a:rPr lang="cs-CZ" sz="2800" b="1" dirty="0" smtClean="0">
                <a:latin typeface="Courgette" pitchFamily="2" charset="-18"/>
              </a:rPr>
              <a:t> nohatý, s čápicí a čápaty,</a:t>
            </a:r>
            <a:br>
              <a:rPr lang="cs-CZ" sz="2800" b="1" dirty="0" smtClean="0">
                <a:latin typeface="Courgette" pitchFamily="2" charset="-18"/>
              </a:rPr>
            </a:br>
            <a:r>
              <a:rPr lang="cs-CZ" sz="2800" b="1" dirty="0" smtClean="0">
                <a:latin typeface="Courgette" pitchFamily="2" charset="-18"/>
              </a:rPr>
              <a:t>načpak máte zobany? Na ty čilé skokany.</a:t>
            </a:r>
            <a:br>
              <a:rPr lang="cs-CZ" sz="2800" b="1" dirty="0" smtClean="0">
                <a:latin typeface="Courgette" pitchFamily="2" charset="-18"/>
              </a:rPr>
            </a:br>
            <a:r>
              <a:rPr lang="cs-CZ" sz="2000" b="1" dirty="0" smtClean="0">
                <a:latin typeface="Courgette" pitchFamily="2" charset="-18"/>
              </a:rPr>
              <a:t/>
            </a:r>
            <a:br>
              <a:rPr lang="cs-CZ" sz="2000" b="1" dirty="0" smtClean="0">
                <a:latin typeface="Courgette" pitchFamily="2" charset="-18"/>
              </a:rPr>
            </a:br>
            <a:endParaRPr lang="cs-CZ" sz="2000" dirty="0">
              <a:latin typeface="Courgette" pitchFamily="2" charset="-18"/>
            </a:endParaRPr>
          </a:p>
        </p:txBody>
      </p:sp>
      <p:pic>
        <p:nvPicPr>
          <p:cNvPr id="4" name="Picture 24" descr="Fotka uživatele Nostalgie co v nás žije."/>
          <p:cNvPicPr>
            <a:picLocks noChangeAspect="1" noChangeArrowheads="1"/>
          </p:cNvPicPr>
          <p:nvPr/>
        </p:nvPicPr>
        <p:blipFill>
          <a:blip r:embed="rId2" r:link="rId3" cstate="screen"/>
          <a:srcRect/>
          <a:stretch>
            <a:fillRect/>
          </a:stretch>
        </p:blipFill>
        <p:spPr bwMode="auto">
          <a:xfrm>
            <a:off x="395536" y="0"/>
            <a:ext cx="8172401" cy="5688632"/>
          </a:xfrm>
          <a:prstGeom prst="rect">
            <a:avLst/>
          </a:prstGeom>
          <a:noFill/>
          <a:effectLst>
            <a:softEdge rad="317500"/>
          </a:effectLst>
        </p:spPr>
      </p:pic>
    </p:spTree>
  </p:cSld>
  <p:clrMapOvr>
    <a:masterClrMapping/>
  </p:clrMapOvr>
  <p:transition advClick="0" advTm="8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5733256"/>
            <a:ext cx="8964488" cy="1359024"/>
          </a:xfrm>
        </p:spPr>
        <p:txBody>
          <a:bodyPr>
            <a:noAutofit/>
          </a:bodyPr>
          <a:lstStyle/>
          <a:p>
            <a:r>
              <a:rPr lang="cs-CZ" sz="2000" b="1" dirty="0" smtClean="0">
                <a:latin typeface="Courgette" pitchFamily="2" charset="-18"/>
              </a:rPr>
              <a:t>Dědečku, </a:t>
            </a:r>
            <a:r>
              <a:rPr lang="cs-CZ" sz="2000" b="1" dirty="0" err="1" smtClean="0">
                <a:latin typeface="Courgette" pitchFamily="2" charset="-18"/>
              </a:rPr>
              <a:t>dědečku</a:t>
            </a:r>
            <a:r>
              <a:rPr lang="cs-CZ" sz="2000" b="1" dirty="0" smtClean="0">
                <a:latin typeface="Courgette" pitchFamily="2" charset="-18"/>
              </a:rPr>
              <a:t>, na našem dvorečku</a:t>
            </a:r>
            <a:br>
              <a:rPr lang="cs-CZ" sz="2000" b="1" dirty="0" smtClean="0">
                <a:latin typeface="Courgette" pitchFamily="2" charset="-18"/>
              </a:rPr>
            </a:br>
            <a:r>
              <a:rPr lang="cs-CZ" sz="2000" b="1" dirty="0" smtClean="0">
                <a:latin typeface="Courgette" pitchFamily="2" charset="-18"/>
              </a:rPr>
              <a:t>zrníčka drůbež zobá, do země </a:t>
            </a:r>
            <a:r>
              <a:rPr lang="cs-CZ" sz="2000" b="1" dirty="0" err="1" smtClean="0">
                <a:latin typeface="Courgette" pitchFamily="2" charset="-18"/>
              </a:rPr>
              <a:t>ďob</a:t>
            </a:r>
            <a:r>
              <a:rPr lang="cs-CZ" sz="2000" b="1" dirty="0" smtClean="0">
                <a:latin typeface="Courgette" pitchFamily="2" charset="-18"/>
              </a:rPr>
              <a:t>, </a:t>
            </a:r>
            <a:r>
              <a:rPr lang="cs-CZ" sz="2000" b="1" dirty="0" err="1" smtClean="0">
                <a:latin typeface="Courgette" pitchFamily="2" charset="-18"/>
              </a:rPr>
              <a:t>ďob</a:t>
            </a:r>
            <a:r>
              <a:rPr lang="cs-CZ" sz="2000" b="1" dirty="0" smtClean="0">
                <a:latin typeface="Courgette" pitchFamily="2" charset="-18"/>
              </a:rPr>
              <a:t>, ďobá. </a:t>
            </a:r>
            <a:br>
              <a:rPr lang="cs-CZ" sz="2000" b="1" dirty="0" smtClean="0">
                <a:latin typeface="Courgette" pitchFamily="2" charset="-18"/>
              </a:rPr>
            </a:br>
            <a:r>
              <a:rPr lang="cs-CZ" sz="2000" dirty="0" smtClean="0"/>
              <a:t> </a:t>
            </a:r>
            <a:r>
              <a:rPr lang="cs-CZ" sz="1600" b="1" dirty="0" smtClean="0">
                <a:solidFill>
                  <a:srgbClr val="7030A0"/>
                </a:solidFill>
                <a:latin typeface="Courgette" pitchFamily="2" charset="-18"/>
              </a:rPr>
              <a:t>D-DÝNĚ  -  </a:t>
            </a:r>
            <a:r>
              <a:rPr lang="cs-CZ" sz="1600" b="1" dirty="0" err="1" smtClean="0">
                <a:solidFill>
                  <a:srgbClr val="7030A0"/>
                </a:solidFill>
                <a:latin typeface="Courgette" pitchFamily="2" charset="-18"/>
              </a:rPr>
              <a:t>Dýně</a:t>
            </a:r>
            <a:r>
              <a:rPr lang="cs-CZ" sz="1600" b="1" dirty="0" smtClean="0">
                <a:solidFill>
                  <a:srgbClr val="7030A0"/>
                </a:solidFill>
                <a:latin typeface="Courgette" pitchFamily="2" charset="-18"/>
              </a:rPr>
              <a:t>, to je vyšší liga, obdivně se na ně dívá, celé mužské pokolení,…když se zhoupnou,…když se mění.</a:t>
            </a:r>
            <a:r>
              <a:rPr lang="cs-CZ" sz="2000" dirty="0" smtClean="0"/>
              <a:t/>
            </a:r>
            <a:br>
              <a:rPr lang="cs-CZ" sz="2000" dirty="0" smtClean="0"/>
            </a:br>
            <a:r>
              <a:rPr lang="cs-CZ" sz="2000" b="1" dirty="0" smtClean="0">
                <a:latin typeface="Courgette" pitchFamily="2" charset="-18"/>
              </a:rPr>
              <a:t/>
            </a:r>
            <a:br>
              <a:rPr lang="cs-CZ" sz="2000" b="1" dirty="0" smtClean="0">
                <a:latin typeface="Courgette" pitchFamily="2" charset="-18"/>
              </a:rPr>
            </a:br>
            <a:endParaRPr lang="cs-CZ" sz="2000" dirty="0">
              <a:latin typeface="Courgette" pitchFamily="2" charset="-18"/>
            </a:endParaRPr>
          </a:p>
        </p:txBody>
      </p:sp>
      <p:pic>
        <p:nvPicPr>
          <p:cNvPr id="4" name="Picture 23" descr="Fotka uživatele Nostalgie co v nás žije."/>
          <p:cNvPicPr>
            <a:picLocks noChangeAspect="1" noChangeArrowheads="1"/>
          </p:cNvPicPr>
          <p:nvPr/>
        </p:nvPicPr>
        <p:blipFill>
          <a:blip r:embed="rId2" r:link="rId3" cstate="screen"/>
          <a:srcRect/>
          <a:stretch>
            <a:fillRect/>
          </a:stretch>
        </p:blipFill>
        <p:spPr bwMode="auto">
          <a:xfrm>
            <a:off x="0" y="22564725"/>
            <a:ext cx="9144000" cy="6105525"/>
          </a:xfrm>
          <a:prstGeom prst="rect">
            <a:avLst/>
          </a:prstGeom>
          <a:noFill/>
        </p:spPr>
      </p:pic>
      <p:pic>
        <p:nvPicPr>
          <p:cNvPr id="5" name="Picture 22" descr="Fotka uživatele Nostalgie co v nás žije."/>
          <p:cNvPicPr>
            <a:picLocks noChangeAspect="1" noChangeArrowheads="1"/>
          </p:cNvPicPr>
          <p:nvPr/>
        </p:nvPicPr>
        <p:blipFill>
          <a:blip r:embed="rId4" r:link="rId5" cstate="screen"/>
          <a:srcRect/>
          <a:stretch>
            <a:fillRect/>
          </a:stretch>
        </p:blipFill>
        <p:spPr bwMode="auto">
          <a:xfrm>
            <a:off x="0" y="29063848"/>
            <a:ext cx="9144000" cy="6105525"/>
          </a:xfrm>
          <a:prstGeom prst="rect">
            <a:avLst/>
          </a:prstGeom>
          <a:noFill/>
        </p:spPr>
      </p:pic>
      <p:pic>
        <p:nvPicPr>
          <p:cNvPr id="6" name="Picture 21" descr="Fotka uživatele Nostalgie co v nás žije."/>
          <p:cNvPicPr>
            <a:picLocks noChangeAspect="1" noChangeArrowheads="1"/>
          </p:cNvPicPr>
          <p:nvPr/>
        </p:nvPicPr>
        <p:blipFill>
          <a:blip r:embed="rId6" r:link="rId7" cstate="screen"/>
          <a:srcRect/>
          <a:stretch>
            <a:fillRect/>
          </a:stretch>
        </p:blipFill>
        <p:spPr bwMode="auto">
          <a:xfrm>
            <a:off x="0" y="35232975"/>
            <a:ext cx="9144000" cy="6096000"/>
          </a:xfrm>
          <a:prstGeom prst="rect">
            <a:avLst/>
          </a:prstGeom>
          <a:noFill/>
        </p:spPr>
      </p:pic>
      <p:pic>
        <p:nvPicPr>
          <p:cNvPr id="7" name="Picture 23" descr="Fotka uživatele Nostalgie co v nás žije."/>
          <p:cNvPicPr>
            <a:picLocks noChangeAspect="1" noChangeArrowheads="1"/>
          </p:cNvPicPr>
          <p:nvPr/>
        </p:nvPicPr>
        <p:blipFill>
          <a:blip r:embed="rId2" r:link="rId3" cstate="screen"/>
          <a:srcRect/>
          <a:stretch>
            <a:fillRect/>
          </a:stretch>
        </p:blipFill>
        <p:spPr bwMode="auto">
          <a:xfrm>
            <a:off x="152400" y="22717125"/>
            <a:ext cx="9144000" cy="6105525"/>
          </a:xfrm>
          <a:prstGeom prst="rect">
            <a:avLst/>
          </a:prstGeom>
          <a:noFill/>
        </p:spPr>
      </p:pic>
      <p:pic>
        <p:nvPicPr>
          <p:cNvPr id="8" name="Picture 23" descr="Fotka uživatele Nostalgie co v nás žije."/>
          <p:cNvPicPr>
            <a:picLocks noChangeAspect="1" noChangeArrowheads="1"/>
          </p:cNvPicPr>
          <p:nvPr/>
        </p:nvPicPr>
        <p:blipFill>
          <a:blip r:embed="rId2" r:link="rId3" cstate="screen"/>
          <a:srcRect/>
          <a:stretch>
            <a:fillRect/>
          </a:stretch>
        </p:blipFill>
        <p:spPr bwMode="auto">
          <a:xfrm>
            <a:off x="304800" y="22869525"/>
            <a:ext cx="9144000" cy="6105525"/>
          </a:xfrm>
          <a:prstGeom prst="rect">
            <a:avLst/>
          </a:prstGeom>
          <a:noFill/>
        </p:spPr>
      </p:pic>
      <p:pic>
        <p:nvPicPr>
          <p:cNvPr id="9" name="Picture 23" descr="Fotka uživatele Nostalgie co v nás žije."/>
          <p:cNvPicPr>
            <a:picLocks noGrp="1" noChangeAspect="1" noChangeArrowheads="1"/>
          </p:cNvPicPr>
          <p:nvPr>
            <p:ph idx="1"/>
          </p:nvPr>
        </p:nvPicPr>
        <p:blipFill>
          <a:blip r:embed="rId8" r:link="rId3" cstate="screen">
            <a:lum contrast="30000"/>
          </a:blip>
          <a:srcRect/>
          <a:stretch>
            <a:fillRect/>
          </a:stretch>
        </p:blipFill>
        <p:spPr bwMode="auto">
          <a:xfrm>
            <a:off x="323528" y="0"/>
            <a:ext cx="8691788" cy="5832648"/>
          </a:xfrm>
          <a:prstGeom prst="rect">
            <a:avLst/>
          </a:prstGeom>
          <a:noFill/>
          <a:effectLst>
            <a:softEdge rad="317500"/>
          </a:effectLst>
        </p:spPr>
      </p:pic>
    </p:spTree>
  </p:cSld>
  <p:clrMapOvr>
    <a:masterClrMapping/>
  </p:clrMapOvr>
  <p:transition advClick="0" advTm="8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6309320"/>
            <a:ext cx="8964488" cy="548680"/>
          </a:xfrm>
        </p:spPr>
        <p:txBody>
          <a:bodyPr>
            <a:normAutofit fontScale="90000"/>
          </a:bodyPr>
          <a:lstStyle/>
          <a:p>
            <a:r>
              <a:rPr lang="cs-CZ" sz="2200" b="1" dirty="0" smtClean="0">
                <a:latin typeface="Courgette" pitchFamily="2" charset="-18"/>
              </a:rPr>
              <a:t>Eva hledá míček, spadl do kytiček. </a:t>
            </a:r>
            <a:br>
              <a:rPr lang="cs-CZ" sz="2200" b="1" dirty="0" smtClean="0">
                <a:latin typeface="Courgette" pitchFamily="2" charset="-18"/>
              </a:rPr>
            </a:br>
            <a:r>
              <a:rPr lang="cs-CZ" sz="2200" b="1" dirty="0" smtClean="0">
                <a:latin typeface="Courgette" pitchFamily="2" charset="-18"/>
              </a:rPr>
              <a:t>Pomoz hledat, Emilku,najdeme ho za chvilku.</a:t>
            </a:r>
            <a:r>
              <a:rPr lang="cs-CZ" sz="2700" b="1" dirty="0" smtClean="0">
                <a:latin typeface="Courgette" pitchFamily="2" charset="-18"/>
              </a:rPr>
              <a:t/>
            </a:r>
            <a:br>
              <a:rPr lang="cs-CZ" sz="2700" b="1" dirty="0" smtClean="0">
                <a:latin typeface="Courgette" pitchFamily="2" charset="-18"/>
              </a:rPr>
            </a:br>
            <a:r>
              <a:rPr lang="cs-CZ" sz="2000" b="1" dirty="0" smtClean="0">
                <a:solidFill>
                  <a:srgbClr val="7030A0"/>
                </a:solidFill>
                <a:latin typeface="Courgette" pitchFamily="2" charset="-18"/>
              </a:rPr>
              <a:t>E-EXTRA DÝNĚ  -  Extra dýně, to je krása! Nad tím mužské oko jásá,  každý chlap se v dlaně dívá, zda velikost odpovídá.</a:t>
            </a:r>
            <a:br>
              <a:rPr lang="cs-CZ" sz="2000" b="1" dirty="0" smtClean="0">
                <a:solidFill>
                  <a:srgbClr val="7030A0"/>
                </a:solidFill>
                <a:latin typeface="Courgette" pitchFamily="2" charset="-18"/>
              </a:rPr>
            </a:br>
            <a:r>
              <a:rPr lang="cs-CZ" b="1" dirty="0" smtClean="0"/>
              <a:t/>
            </a:r>
            <a:br>
              <a:rPr lang="cs-CZ" b="1" dirty="0" smtClean="0"/>
            </a:br>
            <a:endParaRPr lang="cs-CZ" dirty="0"/>
          </a:p>
        </p:txBody>
      </p:sp>
      <p:pic>
        <p:nvPicPr>
          <p:cNvPr id="4" name="Picture 22" descr="Fotka uživatele Nostalgie co v nás žije."/>
          <p:cNvPicPr>
            <a:picLocks noGrp="1" noChangeAspect="1" noChangeArrowheads="1"/>
          </p:cNvPicPr>
          <p:nvPr>
            <p:ph idx="1"/>
          </p:nvPr>
        </p:nvPicPr>
        <p:blipFill>
          <a:blip r:embed="rId2" r:link="rId3" cstate="screen"/>
          <a:srcRect/>
          <a:stretch>
            <a:fillRect/>
          </a:stretch>
        </p:blipFill>
        <p:spPr bwMode="auto">
          <a:xfrm>
            <a:off x="467544" y="116632"/>
            <a:ext cx="8208912" cy="5510092"/>
          </a:xfrm>
          <a:prstGeom prst="rect">
            <a:avLst/>
          </a:prstGeom>
          <a:noFill/>
          <a:effectLst>
            <a:softEdge rad="317500"/>
          </a:effectLst>
        </p:spPr>
      </p:pic>
    </p:spTree>
  </p:cSld>
  <p:clrMapOvr>
    <a:masterClrMapping/>
  </p:clrMapOvr>
  <p:transition advClick="0" advTm="8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5589240"/>
            <a:ext cx="8229600" cy="1268760"/>
          </a:xfrm>
        </p:spPr>
        <p:txBody>
          <a:bodyPr>
            <a:normAutofit fontScale="90000"/>
          </a:bodyPr>
          <a:lstStyle/>
          <a:p>
            <a:r>
              <a:rPr lang="cs-CZ" sz="2000" b="1" dirty="0" smtClean="0">
                <a:solidFill>
                  <a:schemeClr val="tx2">
                    <a:lumMod val="50000"/>
                  </a:schemeClr>
                </a:solidFill>
                <a:latin typeface="Courgette" pitchFamily="2" charset="-18"/>
              </a:rPr>
              <a:t>Fůra veze obilí,vítr ze strniště fouká.</a:t>
            </a:r>
            <a:br>
              <a:rPr lang="cs-CZ" sz="2000" b="1" dirty="0" smtClean="0">
                <a:solidFill>
                  <a:schemeClr val="tx2">
                    <a:lumMod val="50000"/>
                  </a:schemeClr>
                </a:solidFill>
                <a:latin typeface="Courgette" pitchFamily="2" charset="-18"/>
              </a:rPr>
            </a:br>
            <a:r>
              <a:rPr lang="cs-CZ" sz="2000" b="1" dirty="0" smtClean="0">
                <a:solidFill>
                  <a:schemeClr val="tx2">
                    <a:lumMod val="50000"/>
                  </a:schemeClr>
                </a:solidFill>
                <a:latin typeface="Courgette" pitchFamily="2" charset="-18"/>
              </a:rPr>
              <a:t>Bohatě jsme sklidili, bude sláma, bude mouka.</a:t>
            </a:r>
            <a:r>
              <a:rPr lang="cs-CZ" sz="2000" b="1" dirty="0" smtClean="0">
                <a:solidFill>
                  <a:srgbClr val="7030A0"/>
                </a:solidFill>
                <a:latin typeface="Courgette" pitchFamily="2" charset="-18"/>
              </a:rPr>
              <a:t/>
            </a:r>
            <a:br>
              <a:rPr lang="cs-CZ" sz="2000" b="1" dirty="0" smtClean="0">
                <a:solidFill>
                  <a:srgbClr val="7030A0"/>
                </a:solidFill>
                <a:latin typeface="Courgette" pitchFamily="2" charset="-18"/>
              </a:rPr>
            </a:br>
            <a:r>
              <a:rPr lang="cs-CZ" sz="2000" b="1" dirty="0" smtClean="0">
                <a:solidFill>
                  <a:srgbClr val="7030A0"/>
                </a:solidFill>
                <a:latin typeface="Courgette" pitchFamily="2" charset="-18"/>
              </a:rPr>
              <a:t> </a:t>
            </a:r>
            <a:br>
              <a:rPr lang="cs-CZ" sz="2000" b="1" dirty="0" smtClean="0">
                <a:solidFill>
                  <a:srgbClr val="7030A0"/>
                </a:solidFill>
                <a:latin typeface="Courgette" pitchFamily="2" charset="-18"/>
              </a:rPr>
            </a:br>
            <a:r>
              <a:rPr lang="cs-CZ" sz="2000" b="1" dirty="0" smtClean="0">
                <a:solidFill>
                  <a:srgbClr val="7030A0"/>
                </a:solidFill>
                <a:latin typeface="Courgette" pitchFamily="2" charset="-18"/>
              </a:rPr>
              <a:t>F-„FUJ, TO SEM SE LEK!“ Fofrem pádím přes ulici, srazil jsem se s </a:t>
            </a:r>
            <a:r>
              <a:rPr lang="cs-CZ" sz="2000" b="1" dirty="0" err="1" smtClean="0">
                <a:solidFill>
                  <a:srgbClr val="7030A0"/>
                </a:solidFill>
                <a:latin typeface="Courgette" pitchFamily="2" charset="-18"/>
              </a:rPr>
              <a:t>prsaticí</a:t>
            </a:r>
            <a:r>
              <a:rPr lang="cs-CZ" sz="2000" b="1" dirty="0" smtClean="0">
                <a:solidFill>
                  <a:srgbClr val="7030A0"/>
                </a:solidFill>
                <a:latin typeface="Courgette" pitchFamily="2" charset="-18"/>
              </a:rPr>
              <a:t>.</a:t>
            </a:r>
            <a:br>
              <a:rPr lang="cs-CZ" sz="2000" b="1" dirty="0" smtClean="0">
                <a:solidFill>
                  <a:srgbClr val="7030A0"/>
                </a:solidFill>
                <a:latin typeface="Courgette" pitchFamily="2" charset="-18"/>
              </a:rPr>
            </a:br>
            <a:r>
              <a:rPr lang="cs-CZ" sz="2000" b="1" dirty="0" smtClean="0">
                <a:solidFill>
                  <a:srgbClr val="7030A0"/>
                </a:solidFill>
                <a:latin typeface="Courgette" pitchFamily="2" charset="-18"/>
              </a:rPr>
              <a:t>„Fuj, to jsem se lek, až mi mozek </a:t>
            </a:r>
            <a:r>
              <a:rPr lang="cs-CZ" sz="2000" b="1" dirty="0" err="1" smtClean="0">
                <a:solidFill>
                  <a:srgbClr val="7030A0"/>
                </a:solidFill>
                <a:latin typeface="Courgette" pitchFamily="2" charset="-18"/>
              </a:rPr>
              <a:t>změk</a:t>
            </a:r>
            <a:r>
              <a:rPr lang="cs-CZ" sz="2000" b="1" dirty="0" smtClean="0">
                <a:solidFill>
                  <a:srgbClr val="7030A0"/>
                </a:solidFill>
                <a:latin typeface="Courgette" pitchFamily="2" charset="-18"/>
              </a:rPr>
              <a:t>!“</a:t>
            </a:r>
            <a:br>
              <a:rPr lang="cs-CZ" sz="2000" b="1" dirty="0" smtClean="0">
                <a:solidFill>
                  <a:srgbClr val="7030A0"/>
                </a:solidFill>
                <a:latin typeface="Courgette" pitchFamily="2" charset="-18"/>
              </a:rPr>
            </a:br>
            <a:r>
              <a:rPr lang="cs-CZ" sz="2000" b="1" dirty="0" smtClean="0"/>
              <a:t/>
            </a:r>
            <a:br>
              <a:rPr lang="cs-CZ" sz="2000" b="1" dirty="0" smtClean="0"/>
            </a:br>
            <a:endParaRPr lang="cs-CZ" sz="2000" dirty="0"/>
          </a:p>
        </p:txBody>
      </p:sp>
      <p:pic>
        <p:nvPicPr>
          <p:cNvPr id="4" name="Picture 21" descr="Fotka uživatele Nostalgie co v nás žije."/>
          <p:cNvPicPr>
            <a:picLocks noGrp="1" noChangeAspect="1" noChangeArrowheads="1"/>
          </p:cNvPicPr>
          <p:nvPr>
            <p:ph idx="1"/>
          </p:nvPr>
        </p:nvPicPr>
        <p:blipFill>
          <a:blip r:embed="rId2" r:link="rId3" cstate="screen">
            <a:lum contrast="30000"/>
          </a:blip>
          <a:srcRect/>
          <a:stretch>
            <a:fillRect/>
          </a:stretch>
        </p:blipFill>
        <p:spPr bwMode="auto">
          <a:xfrm>
            <a:off x="611560" y="0"/>
            <a:ext cx="7992888" cy="5395199"/>
          </a:xfrm>
          <a:prstGeom prst="rect">
            <a:avLst/>
          </a:prstGeom>
          <a:noFill/>
          <a:effectLst>
            <a:softEdge rad="127000"/>
          </a:effectLst>
        </p:spPr>
      </p:pic>
    </p:spTree>
  </p:cSld>
  <p:clrMapOvr>
    <a:masterClrMapping/>
  </p:clrMapOvr>
  <p:transition advClick="0" advTm="8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5661248"/>
            <a:ext cx="8229600" cy="1196752"/>
          </a:xfrm>
        </p:spPr>
        <p:txBody>
          <a:bodyPr>
            <a:normAutofit fontScale="90000"/>
          </a:bodyPr>
          <a:lstStyle/>
          <a:p>
            <a:r>
              <a:rPr lang="cs-CZ" sz="2400" b="1" dirty="0" smtClean="0">
                <a:latin typeface="Courgette" pitchFamily="2" charset="-18"/>
              </a:rPr>
              <a:t>Galoše a pláště z gumy když na sobě máme,</a:t>
            </a:r>
            <a:br>
              <a:rPr lang="cs-CZ" sz="2400" b="1" dirty="0" smtClean="0">
                <a:latin typeface="Courgette" pitchFamily="2" charset="-18"/>
              </a:rPr>
            </a:br>
            <a:r>
              <a:rPr lang="cs-CZ" sz="2400" b="1" dirty="0" smtClean="0">
                <a:latin typeface="Courgette" pitchFamily="2" charset="-18"/>
              </a:rPr>
              <a:t>ať si prší, my si z deště pranic neděláme</a:t>
            </a:r>
            <a:r>
              <a:rPr lang="cs-CZ" sz="2400" b="1" dirty="0" smtClean="0"/>
              <a:t>.</a:t>
            </a:r>
            <a:br>
              <a:rPr lang="cs-CZ" sz="2400" b="1" dirty="0" smtClean="0"/>
            </a:br>
            <a:r>
              <a:rPr lang="cs-CZ" sz="1800" b="1" dirty="0" smtClean="0">
                <a:solidFill>
                  <a:srgbClr val="7030A0"/>
                </a:solidFill>
                <a:latin typeface="Courgette" pitchFamily="2" charset="-18"/>
              </a:rPr>
              <a:t> G-GIGANTI  -  Giganty, tak to jsou grády,to jsou mistři hitparády!</a:t>
            </a:r>
            <a:br>
              <a:rPr lang="cs-CZ" sz="1800" b="1" dirty="0" smtClean="0">
                <a:solidFill>
                  <a:srgbClr val="7030A0"/>
                </a:solidFill>
                <a:latin typeface="Courgette" pitchFamily="2" charset="-18"/>
              </a:rPr>
            </a:br>
            <a:r>
              <a:rPr lang="cs-CZ" sz="1800" b="1" dirty="0" smtClean="0">
                <a:solidFill>
                  <a:srgbClr val="7030A0"/>
                </a:solidFill>
                <a:latin typeface="Courgette" pitchFamily="2" charset="-18"/>
              </a:rPr>
              <a:t>Když švy náhle zapraskají, obecenstvo dech svůj tají.</a:t>
            </a:r>
            <a:br>
              <a:rPr lang="cs-CZ" sz="1800" b="1" dirty="0" smtClean="0">
                <a:solidFill>
                  <a:srgbClr val="7030A0"/>
                </a:solidFill>
                <a:latin typeface="Courgette" pitchFamily="2" charset="-18"/>
              </a:rPr>
            </a:br>
            <a:r>
              <a:rPr lang="cs-CZ" sz="1800" b="1" dirty="0" smtClean="0">
                <a:latin typeface="Courgette" pitchFamily="2" charset="-18"/>
              </a:rPr>
              <a:t/>
            </a:r>
            <a:br>
              <a:rPr lang="cs-CZ" sz="1800" b="1" dirty="0" smtClean="0">
                <a:latin typeface="Courgette" pitchFamily="2" charset="-18"/>
              </a:rPr>
            </a:br>
            <a:endParaRPr lang="cs-CZ" sz="1800" dirty="0">
              <a:latin typeface="Courgette" pitchFamily="2" charset="-18"/>
            </a:endParaRPr>
          </a:p>
        </p:txBody>
      </p:sp>
      <p:pic>
        <p:nvPicPr>
          <p:cNvPr id="4" name="Picture 20" descr="Fotka uživatele Nostalgie co v nás žije."/>
          <p:cNvPicPr>
            <a:picLocks noGrp="1" noChangeAspect="1" noChangeArrowheads="1"/>
          </p:cNvPicPr>
          <p:nvPr>
            <p:ph idx="1"/>
          </p:nvPr>
        </p:nvPicPr>
        <p:blipFill>
          <a:blip r:embed="rId2" r:link="rId3" cstate="screen">
            <a:lum contrast="20000"/>
          </a:blip>
          <a:srcRect/>
          <a:stretch>
            <a:fillRect/>
          </a:stretch>
        </p:blipFill>
        <p:spPr bwMode="auto">
          <a:xfrm>
            <a:off x="442727" y="0"/>
            <a:ext cx="8202667" cy="5229200"/>
          </a:xfrm>
          <a:prstGeom prst="rect">
            <a:avLst/>
          </a:prstGeom>
          <a:noFill/>
          <a:effectLst>
            <a:softEdge rad="317500"/>
          </a:effectLst>
        </p:spPr>
      </p:pic>
    </p:spTree>
  </p:cSld>
  <p:clrMapOvr>
    <a:masterClrMapping/>
  </p:clrMapOvr>
  <p:transition advClick="0" advTm="8000"/>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TotalTime>
  <Words>416</Words>
  <Application>Microsoft Office PowerPoint</Application>
  <PresentationFormat>Předvádění na obrazovce (4:3)</PresentationFormat>
  <Paragraphs>39</Paragraphs>
  <Slides>28</Slides>
  <Notes>1</Notes>
  <HiddenSlides>0</HiddenSlides>
  <MMClips>0</MMClips>
  <ScaleCrop>false</ScaleCrop>
  <HeadingPairs>
    <vt:vector size="4" baseType="variant">
      <vt:variant>
        <vt:lpstr>Motiv</vt:lpstr>
      </vt:variant>
      <vt:variant>
        <vt:i4>1</vt:i4>
      </vt:variant>
      <vt:variant>
        <vt:lpstr>Nadpisy snímků</vt:lpstr>
      </vt:variant>
      <vt:variant>
        <vt:i4>28</vt:i4>
      </vt:variant>
    </vt:vector>
  </HeadingPairs>
  <TitlesOfParts>
    <vt:vector size="29" baseType="lpstr">
      <vt:lpstr>Motiv sady Office</vt:lpstr>
      <vt:lpstr>Snímek 1</vt:lpstr>
      <vt:lpstr>  To je přeci Antonín, Antonín a Anna, po ní přijdou chladná rána. Potom přijde Archimédes. Také Ábel, Abrahám biblický, Absolón, toho jsem ještě znal, Aurélius, zase moje dobré víno, Alexandrie, na kterou vzpomínám, Alois, zase přítel můj, Augustýn, ten byl svatý a August měsíc, ve kterém jsem se narodil. </vt:lpstr>
      <vt:lpstr>B - To je přeci dobrák Babiš, Bezdomovec, nový druh  to  našich měst, „Bronchitida, „tu mám já. </vt:lpstr>
      <vt:lpstr>Citron, celer cibule, to je moje, jím to denně, Ctibor, to byl kamarád,… </vt:lpstr>
      <vt:lpstr>Čápe, čápe nohatý, s čápicí a čápaty, načpak máte zobany? Na ty čilé skokany.  </vt:lpstr>
      <vt:lpstr>Dědečku, dědečku, na našem dvorečku zrníčka drůbež zobá, do země ďob, ďob, ďobá.   D-DÝNĚ  -  Dýně, to je vyšší liga, obdivně se na ně dívá, celé mužské pokolení,…když se zhoupnou,…když se mění.  </vt:lpstr>
      <vt:lpstr>Eva hledá míček, spadl do kytiček.  Pomoz hledat, Emilku,najdeme ho za chvilku. E-EXTRA DÝNĚ  -  Extra dýně, to je krása! Nad tím mužské oko jásá,  každý chlap se v dlaně dívá, zda velikost odpovídá.  </vt:lpstr>
      <vt:lpstr>Fůra veze obilí,vítr ze strniště fouká. Bohatě jsme sklidili, bude sláma, bude mouka.   F-„FUJ, TO SEM SE LEK!“ Fofrem pádím přes ulici, srazil jsem se s prsaticí. „Fuj, to jsem se lek, až mi mozek změk!“  </vt:lpstr>
      <vt:lpstr>Galoše a pláště z gumy když na sobě máme, ať si prší, my si z deště pranic neděláme.  G-GIGANTI  -  Giganty, tak to jsou grády,to jsou mistři hitparády! Když švy náhle zapraskají, obecenstvo dech svůj tají.  </vt:lpstr>
      <vt:lpstr>Housata pasou se na hrázi, stále se o něco hašteří. Slunce už za hory zachází, pasačko, honem pojď k večeři! H-HALINY  -  Halina opět narvala se, v celičké svojí bujné kráse, do toho pidi svetříčku... a výrobce uronil slzičku.  </vt:lpstr>
      <vt:lpstr>Chleba s máslem děti chválí: To jsme chutně posnídaly, venku slunce krásně svítí, z chrp si budem věnce víti. CH-CHLOUBA  -  Chlouba, co si žena nese, co se kývá, houpe, třese, ta vzbuzuje představy! Nejde chlapcům ze hlavy.  </vt:lpstr>
      <vt:lpstr>Ivane, Ivánku, otevři čítanku! Ireno, Irenko, najdi tam písmenko! I-IGLÚ  -  Iglú - copak asi skrývá, tam se každý nepodívá, tam je přístup zakázán, tam smí jen ledový pán!   </vt:lpstr>
      <vt:lpstr>Ježku, ježku, pod jabloní  jablíčka tak krásně voní. Nasbírej si, když je rád, u nás nebudeš mít hlad. J-„JEŽKOVY VOČI!“  -  Marně protírám svoje oči,  tohle jsem ještě neviděl, vyschlo mám v krku: „Ježkovy voči, to bych chtěl!“  </vt:lpstr>
      <vt:lpstr>Koníčku, koníčku, nezdupej travičku, nedupej tolik v trávě, nech trochu také koze a krávě! K-KALAMITA  -  Pokud se objeví na chodníku, prsa co větší jak hlava jsou, rázem způsobí kalamitu, a šoféři dál nejedou.  </vt:lpstr>
      <vt:lpstr>Letadlo letí nad řekou, před sebou cestu dalekou, loď pod ním zdá se maličká  jak papírová lodička. L-LAVINA  -  Pan Brouček pokojně usíná, najednou nemůže dýchat, náhle ho zavalí lavina, honem z té postele vypad.  </vt:lpstr>
      <vt:lpstr>Muchomůrka náš les krášlí, cestou jsme jich hodně našli, a co motýlů a much! Šuměl, zvučel jimi vzduch. M-MELOUNY  -  V malé obci Halouny, objevil jsem dva melouny. Patří jedné mladé slečně, chtěl bych na ně hledět věčně!  </vt:lpstr>
      <vt:lpstr>Netopýr spí celý den, někde pod střechou si hoví, večer vyletí si ven, celou noc pak mušky loví. N-NÁRAZNÍKY  -  To vám jednou u trafiky, měl jsem čest srazit se s nárazníky, ustál jsem náraz docela hravě, neměl jsem ani bouli na hlavě.  </vt:lpstr>
      <vt:lpstr>Ovečky pasou se samy, jehňátko se drží mámy: okolo ovce se točí, ta z něho nespustí oči. O-OMDLEL JAKO ŠPALEK  -  Když tahle ňadra uviděl, náhle se setkání zalek, stál na tom místě jak přikován, pak omdlel jako špalek. </vt:lpstr>
      <vt:lpstr>Pila zpívá bez ustání, pod mou mladou pilnou dlaní. Pavel nad náš tábor v lese s větroněm svým rozlétne se. P-PERFEKTNÍ SADA  -  Pane bože, to je krása! Rozum úpí, srdce jásá, perfekt sada, to je jmění, velké, měkké potěšení.  </vt:lpstr>
      <vt:lpstr>Rybáři brzo ráno vstali, chytají ryby na žížaly. Podívejte se na kluky, chytají raky do ruky. R-RISK NA DRUHOU.  -  Riskuji ztrátu rozumu, když vidím Máňu v konzumu, jak rovná dekolt se stuhou, bude to risk hned na druhou. </vt:lpstr>
      <vt:lpstr>Říp se modrá a tam dole zelená se řepné pole. Řepy je nám pořád třeba, jako mléka, jako chleba. </vt:lpstr>
      <vt:lpstr>Slepice, slepička, snáší nám vajíčka. Snes nám ještě vajíčko, než nám zajde sluníčko! S-SPÁSA  -  Na jednom venkovském plese, malý mužík se s baculkou nese, spásně boří svou hlavičku, na prsa, do jejich dolíčku.  </vt:lpstr>
      <vt:lpstr>Šípku, my tvé plody známe, do šátku je natrháme. V štědrém slunci léta zraj, bude z tebe sladký čaj. Š-ŠAPITÓ  -  V tramvaji ozve se ukrutná rána, šapitó odpinkla drzého pána, přistál jak katapult na konci řady, neměl si začínat s obřími vnady!  </vt:lpstr>
      <vt:lpstr>Tabule je umytá, Tomáš na ní počítá: jeden, dva, tři traktory jedou sklízet brambory. T- TORZO  -  Madam přijela do Varů, hrne se na známé korzo, najednou zavládlo zděšení…korzuje obrovské torzo. </vt:lpstr>
      <vt:lpstr>Umyvadlo jen se třpytí, ukaž, jak se umíš mýti; ať se v něm tvé ručičky, lesknou jak dvě rybičky! U-UKAZATELE  -  Stojím na rozcestí, ona jde směle, matičko přírodo, děláš to skvěle. Já mám jen GPS a ona ukazatele !?!?  </vt:lpstr>
      <vt:lpstr>Veverka skáče v lese, větvemi stále třese. Veveruško maličká, neshazuj vráně vajíčka! V-VELEHORY  -  Do stínu tvých velehor, chci, lásko hlavu složit, tak nebuď holka lakomá, nech mne v klidu dožít.  </vt:lpstr>
      <vt:lpstr>Zajíci nech to naše zelí, pro tebe jsme je nesázeli, nikdo tě nezval zajíčku, v lese máš dobrou travičku. Z-ZVONCE  -  Zvonečky zvonily, zaduněl zvonec, Bim bam se ozvalo, švandy je konec.        Antonín z nostalgie ze stesku po minulém, zašlém, ztraceném  </vt:lpstr>
      <vt:lpstr>Želvu máme na zahrádce, lupení jí chutná sladce. Žábo, co ty ráda jíš? Trávu nejím, to ty víš! </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HP</dc:creator>
  <cp:lastModifiedBy>HP</cp:lastModifiedBy>
  <cp:revision>33</cp:revision>
  <dcterms:created xsi:type="dcterms:W3CDTF">2018-03-05T16:35:09Z</dcterms:created>
  <dcterms:modified xsi:type="dcterms:W3CDTF">2018-03-07T14:04:32Z</dcterms:modified>
</cp:coreProperties>
</file>