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0" r:id="rId2"/>
    <p:sldId id="278" r:id="rId3"/>
    <p:sldId id="257" r:id="rId4"/>
    <p:sldId id="256" r:id="rId5"/>
    <p:sldId id="258" r:id="rId6"/>
    <p:sldId id="272" r:id="rId7"/>
    <p:sldId id="277" r:id="rId8"/>
    <p:sldId id="268" r:id="rId9"/>
    <p:sldId id="274" r:id="rId10"/>
    <p:sldId id="264" r:id="rId11"/>
    <p:sldId id="276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ín Jiruše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FF00"/>
    <a:srgbClr val="5F5F5F"/>
    <a:srgbClr val="777777"/>
    <a:srgbClr val="CCFF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8" autoAdjust="0"/>
    <p:restoredTop sz="94660"/>
  </p:normalViewPr>
  <p:slideViewPr>
    <p:cSldViewPr>
      <p:cViewPr varScale="1">
        <p:scale>
          <a:sx n="70" d="100"/>
          <a:sy n="70" d="100"/>
        </p:scale>
        <p:origin x="-47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480"/>
    </p:cViewPr>
  </p:sorterViewPr>
  <p:notesViewPr>
    <p:cSldViewPr>
      <p:cViewPr varScale="1">
        <p:scale>
          <a:sx n="50" d="100"/>
          <a:sy n="50" d="100"/>
        </p:scale>
        <p:origin x="-166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6FCEDF-9CCB-4EAC-9CD4-D44780A1E104}" type="datetimeFigureOut">
              <a:rPr lang="cs-CZ"/>
              <a:pPr>
                <a:defRPr/>
              </a:pPr>
              <a:t>1.3.2017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7943B1-C0C6-4D9D-B351-60E2325E1E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9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373DDB-E67C-4418-B43D-334EAE8CDBE0}" type="slidenum">
              <a:rPr lang="cs-CZ" altLang="cs-CZ" smtClean="0">
                <a:solidFill>
                  <a:schemeClr val="bg1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cs-CZ" altLang="cs-CZ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F1B1F9-CF86-48E9-A15C-2D5F28B23E72}" type="slidenum">
              <a:rPr lang="cs-CZ" altLang="cs-CZ" smtClean="0">
                <a:solidFill>
                  <a:schemeClr val="bg1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7113-ED30-4C65-A928-0F8DB8F2CFE3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AD742-98F3-41AC-848C-BAE6BE332D66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88781615"/>
      </p:ext>
    </p:extLst>
  </p:cSld>
  <p:clrMapOvr>
    <a:masterClrMapping/>
  </p:clrMapOvr>
  <p:transition spd="slow" advClick="0" advTm="6000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9671-8BF2-41FB-A91E-471508FA02AE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E40C5-DEBD-488A-B8AF-FA16C226C26B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8248360"/>
      </p:ext>
    </p:extLst>
  </p:cSld>
  <p:clrMapOvr>
    <a:masterClrMapping/>
  </p:clrMapOvr>
  <p:transition spd="slow" advClick="0" advTm="6000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F453-F873-4FB6-8589-D2C0F53D937A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F413-36A1-40B6-A76B-8409DEED8923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59346042"/>
      </p:ext>
    </p:extLst>
  </p:cSld>
  <p:clrMapOvr>
    <a:masterClrMapping/>
  </p:clrMapOvr>
  <p:transition spd="slow" advClick="0" advTm="6000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DCEC-9AF1-4DDA-9A32-0BF4BDDC0E78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4BE5-6039-4C31-BDE0-98880E15F59D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56871021"/>
      </p:ext>
    </p:extLst>
  </p:cSld>
  <p:clrMapOvr>
    <a:masterClrMapping/>
  </p:clrMapOvr>
  <p:transition spd="slow" advClick="0" advTm="6000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9404-06C6-4DDE-B629-14B4D4897C48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5CC0-7F64-4440-89C5-08B979219932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15342152"/>
      </p:ext>
    </p:extLst>
  </p:cSld>
  <p:clrMapOvr>
    <a:masterClrMapping/>
  </p:clrMapOvr>
  <p:transition spd="slow" advClick="0" advTm="6000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6495-9920-4A6B-9993-540811F12072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C7B1-C053-4DE2-B583-3FB0EC021E4F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72269855"/>
      </p:ext>
    </p:extLst>
  </p:cSld>
  <p:clrMapOvr>
    <a:masterClrMapping/>
  </p:clrMapOvr>
  <p:transition spd="slow" advClick="0" advTm="6000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868B-1865-4A93-85F0-C385D1B2FFFF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9BB4-2EDE-456B-9D44-A649A80D6C74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60456445"/>
      </p:ext>
    </p:extLst>
  </p:cSld>
  <p:clrMapOvr>
    <a:masterClrMapping/>
  </p:clrMapOvr>
  <p:transition spd="slow" advClick="0" advTm="6000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E6E62-A33D-4255-968C-F2B560ABB318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8DFB-9111-4D43-86DB-10B763713C6F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76324470"/>
      </p:ext>
    </p:extLst>
  </p:cSld>
  <p:clrMapOvr>
    <a:masterClrMapping/>
  </p:clrMapOvr>
  <p:transition spd="slow" advClick="0" advTm="6000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032D-3D0A-4A9A-8A1B-9D11AB566E17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6BDC-3991-46EC-9970-14EDEFB5779E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93564876"/>
      </p:ext>
    </p:extLst>
  </p:cSld>
  <p:clrMapOvr>
    <a:masterClrMapping/>
  </p:clrMapOvr>
  <p:transition spd="slow" advClick="0" advTm="6000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6B05-EBEB-486E-B3E9-9A19413B9405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BD84-0587-44C3-9FFB-8DF6396D92E3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97275737"/>
      </p:ext>
    </p:extLst>
  </p:cSld>
  <p:clrMapOvr>
    <a:masterClrMapping/>
  </p:clrMapOvr>
  <p:transition spd="slow" advClick="0" advTm="6000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578F-0311-4F49-9EB2-1D33202D432B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6690-B883-441D-BE6E-68C0D120614B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27279149"/>
      </p:ext>
    </p:extLst>
  </p:cSld>
  <p:clrMapOvr>
    <a:masterClrMapping/>
  </p:clrMapOvr>
  <p:transition spd="slow" advClick="0" advTm="6000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modificar el estilo de título del patrón</a:t>
            </a:r>
            <a:endParaRPr lang="es-VE" altLang="cs-CZ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modificar el estilo de texto del patrón</a:t>
            </a:r>
          </a:p>
          <a:p>
            <a:pPr lvl="1"/>
            <a:r>
              <a:rPr lang="es-ES" altLang="cs-CZ" smtClean="0"/>
              <a:t>Segundo nivel</a:t>
            </a:r>
          </a:p>
          <a:p>
            <a:pPr lvl="2"/>
            <a:r>
              <a:rPr lang="es-ES" altLang="cs-CZ" smtClean="0"/>
              <a:t>Tercer nivel</a:t>
            </a:r>
          </a:p>
          <a:p>
            <a:pPr lvl="3"/>
            <a:r>
              <a:rPr lang="es-ES" altLang="cs-CZ" smtClean="0"/>
              <a:t>Cuarto nivel</a:t>
            </a:r>
          </a:p>
          <a:p>
            <a:pPr lvl="4"/>
            <a:r>
              <a:rPr lang="es-ES" altLang="cs-CZ" smtClean="0"/>
              <a:t>Quinto nivel</a:t>
            </a:r>
            <a:endParaRPr lang="es-VE" altLang="cs-CZ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A30636-B58D-4AB1-A869-2BE309F533C9}" type="datetimeFigureOut">
              <a:rPr lang="es-VE"/>
              <a:pPr>
                <a:defRPr/>
              </a:pPr>
              <a:t>01/03/2017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52EDE6-D5B2-440F-AEF4-1482D50E9A40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>
    <p:split dir="in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15827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052513"/>
            <a:ext cx="17240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158273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052513"/>
            <a:ext cx="158273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WordArt 14"/>
          <p:cNvSpPr>
            <a:spLocks noChangeArrowheads="1" noChangeShapeType="1" noTextEdit="1"/>
          </p:cNvSpPr>
          <p:nvPr/>
        </p:nvSpPr>
        <p:spPr bwMode="auto">
          <a:xfrm>
            <a:off x="2627313" y="2708275"/>
            <a:ext cx="381635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i="1" kern="10" dirty="0" err="1">
                <a:ln w="936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Century Gothic" panose="020B0502020202020204" pitchFamily="34" charset="0"/>
                <a:cs typeface="Arabic Typesetting"/>
              </a:rPr>
              <a:t>Zimo,zimo</a:t>
            </a:r>
            <a:r>
              <a:rPr lang="cs-CZ" sz="3600" i="1" kern="10" dirty="0">
                <a:ln w="936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Century Gothic" panose="020B0502020202020204" pitchFamily="34" charset="0"/>
                <a:cs typeface="Arabic Typesetting"/>
              </a:rPr>
              <a:t> už jdi pryč,</a:t>
            </a:r>
          </a:p>
          <a:p>
            <a:pPr algn="ctr"/>
            <a:r>
              <a:rPr lang="cs-CZ" sz="3600" i="1" kern="10" dirty="0">
                <a:ln w="936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Century Gothic" panose="020B0502020202020204" pitchFamily="34" charset="0"/>
                <a:cs typeface="Arabic Typesetting"/>
              </a:rPr>
              <a:t>jaro už si chystá klíč.</a:t>
            </a:r>
          </a:p>
          <a:p>
            <a:pPr algn="ctr"/>
            <a:r>
              <a:rPr lang="cs-CZ" sz="3600" i="1" kern="10" dirty="0">
                <a:ln w="936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Century Gothic" panose="020B0502020202020204" pitchFamily="34" charset="0"/>
                <a:cs typeface="Arabic Typesetting"/>
              </a:rPr>
              <a:t>Otevírá jarní bránu,</a:t>
            </a:r>
          </a:p>
          <a:p>
            <a:pPr algn="ctr"/>
            <a:r>
              <a:rPr lang="cs-CZ" sz="3600" i="1" kern="10" dirty="0">
                <a:ln w="936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Century Gothic" panose="020B0502020202020204" pitchFamily="34" charset="0"/>
                <a:cs typeface="Arabic Typesetting"/>
              </a:rPr>
              <a:t>jmenuje se petrklíč.</a:t>
            </a:r>
          </a:p>
        </p:txBody>
      </p:sp>
      <p:pic>
        <p:nvPicPr>
          <p:cNvPr id="2056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376738"/>
            <a:ext cx="29527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split dir="in"/>
        <p:sndAc>
          <p:stSnd>
            <p:snd r:embed="rId3" name="Kopie - Krásné chv.1.wav"/>
          </p:stSnd>
        </p:sndAc>
      </p:transition>
    </mc:Choice>
    <mc:Fallback xmlns="">
      <p:transition spd="slow" advTm="6000">
        <p:split dir="in"/>
        <p:sndAc>
          <p:stSnd>
            <p:snd r:embed="rId9" name="Kopie - Krásné chv.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1030417-12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5145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219700" y="2205038"/>
            <a:ext cx="39243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charset="0"/>
              </a:rPr>
              <a:t>Přepikýrované sazeničky rajčat, celeru a papriky se otužují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charset="0"/>
              </a:rPr>
              <a:t>ve skleníčku</a:t>
            </a:r>
          </a:p>
        </p:txBody>
      </p:sp>
    </p:spTree>
  </p:cSld>
  <p:clrMapOvr>
    <a:masterClrMapping/>
  </p:clrMapOvr>
  <p:transition spd="slow" advClick="0" advTm="6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0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2" descr="C:\Users\Mirek\Desktop\RNDr. Fr. Tonar- OV 1972-19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752600"/>
            <a:ext cx="20034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Přeje ještě velký Fešák František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6000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987675" y="854075"/>
            <a:ext cx="4572000" cy="6246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BŘEZEN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cs-CZ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Na naší studně ráno hvízdal kos.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Jde jaro, jde jaro.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 když jsem okno na sad otvíral,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šeptaly pukající pupeny: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Jde jaro, jde jaro.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Bez chvěje se a hrušně čekají.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Jde jaro, jde jaro.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Zas novým třpytem rozkvétá ti vlas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 nových kovů napil se tvůj smích.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Jde jaro, jde jaro.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Bože můj,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obnoviteli, obroditeli, </a:t>
            </a:r>
            <a:b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srdce v sněhu pamatuj</a:t>
            </a:r>
            <a:r>
              <a:rPr lang="cs-CZ" sz="2000" b="1" dirty="0">
                <a:latin typeface="Comic Sans MS" panose="030F0702030302020204" pitchFamily="66" charset="0"/>
              </a:rPr>
              <a:t>. </a:t>
            </a:r>
            <a:br>
              <a:rPr lang="cs-CZ" sz="2000" b="1" dirty="0">
                <a:latin typeface="Comic Sans MS" panose="030F0702030302020204" pitchFamily="66" charset="0"/>
              </a:rPr>
            </a:br>
            <a:r>
              <a:rPr lang="cs-CZ" sz="2000" b="1" dirty="0">
                <a:latin typeface="Comic Sans MS" panose="030F0702030302020204" pitchFamily="66" charset="0"/>
              </a:rPr>
              <a:t/>
            </a:r>
            <a:br>
              <a:rPr lang="cs-CZ" sz="2000" b="1" dirty="0">
                <a:latin typeface="Comic Sans MS" panose="030F0702030302020204" pitchFamily="66" charset="0"/>
              </a:rPr>
            </a:br>
            <a:endParaRPr lang="cs-CZ" sz="2000" dirty="0">
              <a:latin typeface="Comic Sans MS" panose="030F0702030302020204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38275" y="388938"/>
            <a:ext cx="2368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Karel Toman</a:t>
            </a:r>
          </a:p>
        </p:txBody>
      </p:sp>
    </p:spTree>
  </p:cSld>
  <p:clrMapOvr>
    <a:masterClrMapping/>
  </p:clrMapOvr>
  <p:transition spd="slow" advClick="0" advTm="6000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racovitá Vája 1-12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260350"/>
            <a:ext cx="46672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16550" y="2389188"/>
            <a:ext cx="31115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Pilná Valentýnka </a:t>
            </a:r>
          </a:p>
          <a:p>
            <a:pPr>
              <a:defRPr/>
            </a:pPr>
            <a:r>
              <a:rPr lang="cs-CZ" altLang="cs-CZ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velmi láda</a:t>
            </a:r>
          </a:p>
          <a:p>
            <a:pPr>
              <a:defRPr/>
            </a:pPr>
            <a:r>
              <a:rPr lang="cs-CZ" altLang="cs-CZ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placuje…</a:t>
            </a:r>
          </a:p>
        </p:txBody>
      </p:sp>
    </p:spTree>
  </p:cSld>
  <p:clrMapOvr>
    <a:masterClrMapping/>
  </p:clrMapOvr>
  <p:transition spd="slow" advClick="0" advTm="6000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DSC_0807-1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0825" y="260350"/>
            <a:ext cx="86042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5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Časné jaro na naší zahradě</a:t>
            </a:r>
          </a:p>
          <a:p>
            <a:pPr>
              <a:defRPr/>
            </a:pPr>
            <a:r>
              <a:rPr lang="cs-CZ" altLang="cs-CZ" sz="3200">
                <a:solidFill>
                  <a:schemeClr val="tx1"/>
                </a:solidFill>
              </a:rPr>
              <a:t>                 </a:t>
            </a:r>
          </a:p>
        </p:txBody>
      </p:sp>
    </p:spTree>
  </p:cSld>
  <p:clrMapOvr>
    <a:masterClrMapping/>
  </p:clrMapOvr>
  <p:transition spd="slow" advClick="0" advTm="6000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řichází další pomocní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25" y="0"/>
            <a:ext cx="522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84213" y="11255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1042988"/>
            <a:ext cx="38512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Přichází pomáhat další pomocník </a:t>
            </a:r>
          </a:p>
          <a:p>
            <a:pPr>
              <a:defRPr/>
            </a:pPr>
            <a:r>
              <a:rPr lang="cs-CZ" altLang="cs-CZ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náš Tomášek</a:t>
            </a:r>
          </a:p>
        </p:txBody>
      </p:sp>
    </p:spTree>
  </p:cSld>
  <p:clrMapOvr>
    <a:masterClrMapping/>
  </p:clrMapOvr>
  <p:transition spd="slow" advClick="0" advTm="6000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0244" name="Picture 4" descr="C:\Users\Mirek\Desktop\P1030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13" y="-671513"/>
            <a:ext cx="9572626" cy="82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ovéPole 1"/>
          <p:cNvSpPr txBox="1">
            <a:spLocks noChangeArrowheads="1"/>
          </p:cNvSpPr>
          <p:nvPr/>
        </p:nvSpPr>
        <p:spPr bwMode="auto">
          <a:xfrm>
            <a:off x="-26988" y="6273800"/>
            <a:ext cx="5164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 smtClean="0">
                <a:solidFill>
                  <a:schemeClr val="bg1">
                    <a:lumMod val="95000"/>
                  </a:schemeClr>
                </a:solidFill>
              </a:rPr>
              <a:t>Rozšafný náš pan kos</a:t>
            </a:r>
          </a:p>
        </p:txBody>
      </p:sp>
    </p:spTree>
  </p:cSld>
  <p:clrMapOvr>
    <a:masterClrMapping/>
  </p:clrMapOvr>
  <p:transition spd="slow" advClick="0" advTm="600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Zdálky nás pozoruje náš pan  k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58888" y="5949950"/>
            <a:ext cx="67167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 dálky nás pozoruje paní kosová</a:t>
            </a:r>
          </a:p>
        </p:txBody>
      </p:sp>
    </p:spTree>
  </p:cSld>
  <p:clrMapOvr>
    <a:masterClrMapping/>
  </p:clrMapOvr>
  <p:transition spd="slow" advClick="0" advTm="6000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Zdálky nás pozoruje náš pan  k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68313" y="5157788"/>
            <a:ext cx="828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latin typeface="Arial" charset="0"/>
              </a:rPr>
              <a:t>Zvědavě nás pozoruje paní kosová</a:t>
            </a:r>
          </a:p>
        </p:txBody>
      </p:sp>
      <p:pic>
        <p:nvPicPr>
          <p:cNvPr id="12292" name="Picture 4" descr="C:\Users\Mirek\Desktop\P1030729-1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8175" y="-688975"/>
            <a:ext cx="12001500" cy="9001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-1692275" y="6829425"/>
            <a:ext cx="72755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takové pomocníky\ nestojíme</a:t>
            </a:r>
          </a:p>
        </p:txBody>
      </p:sp>
    </p:spTree>
  </p:cSld>
  <p:clrMapOvr>
    <a:masterClrMapping/>
  </p:clrMapOvr>
  <p:transition spd="slow" advClick="0" advTm="6000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tomas\Plocha\FOTKY Z FOTAKU\Náš dům a zahrada\P10105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664"/>
          <a:stretch>
            <a:fillRect/>
          </a:stretch>
        </p:blipFill>
        <p:spPr>
          <a:xfrm>
            <a:off x="2282825" y="0"/>
            <a:ext cx="4737100" cy="7316788"/>
          </a:xfrm>
          <a:noFill/>
        </p:spPr>
      </p:pic>
      <p:sp>
        <p:nvSpPr>
          <p:cNvPr id="13315" name="TextovéPole 5"/>
          <p:cNvSpPr txBox="1">
            <a:spLocks noChangeArrowheads="1"/>
          </p:cNvSpPr>
          <p:nvPr/>
        </p:nvSpPr>
        <p:spPr bwMode="auto">
          <a:xfrm>
            <a:off x="1795463" y="6119813"/>
            <a:ext cx="5603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charset="0"/>
              </a:rPr>
              <a:t>Také Amálka  zvědavě nakukuje</a:t>
            </a:r>
          </a:p>
        </p:txBody>
      </p:sp>
    </p:spTree>
  </p:cSld>
  <p:clrMapOvr>
    <a:masterClrMapping/>
  </p:clrMapOvr>
  <p:transition spd="slow" advClick="0" advTm="6000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ro u františk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Jaro u františka 2</Template>
  <TotalTime>1</TotalTime>
  <Words>82</Words>
  <Application>Microsoft Office PowerPoint</Application>
  <PresentationFormat>Předvádění na obrazovce (4:3)</PresentationFormat>
  <Paragraphs>23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Jaro u františka 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Přeje ještě velký Fešák František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Antonín Jirušek</dc:creator>
  <cp:lastModifiedBy>Antonín Jirušek</cp:lastModifiedBy>
  <cp:revision>2</cp:revision>
  <dcterms:created xsi:type="dcterms:W3CDTF">2017-03-01T14:59:25Z</dcterms:created>
  <dcterms:modified xsi:type="dcterms:W3CDTF">2017-03-01T15:02:34Z</dcterms:modified>
</cp:coreProperties>
</file>